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3"/>
  </p:sldMasterIdLst>
  <p:sldIdLst>
    <p:sldId id="256" r:id="rId4"/>
    <p:sldId id="257" r:id="rId5"/>
    <p:sldId id="258" r:id="rId6"/>
    <p:sldId id="266" r:id="rId7"/>
    <p:sldId id="267" r:id="rId8"/>
    <p:sldId id="259" r:id="rId9"/>
    <p:sldId id="260" r:id="rId10"/>
    <p:sldId id="261" r:id="rId11"/>
    <p:sldId id="268" r:id="rId12"/>
    <p:sldId id="264" r:id="rId13"/>
    <p:sldId id="265" r:id="rId14"/>
    <p:sldId id="26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B43197-5B2F-4693-9F12-1D858BE1F92E}" v="13" dt="2023-11-21T17:39:51.069"/>
    <p1510:client id="{5A58AFFC-BF9B-4423-AF05-80904C65EDFF}" v="549" dt="2023-11-21T04:29:23.426"/>
    <p1510:client id="{6D6A7578-0AC1-47AF-B146-62A3E0A7ED2B}" v="20" dt="2023-11-21T01:42:40.095"/>
    <p1510:client id="{7E66CB3F-719E-4992-A4E5-32D36A9DAB06}" v="672" dt="2023-11-21T02:36:15.627"/>
    <p1510:client id="{88908F0F-840A-491F-85A4-35E1BF4C2933}" v="531" dt="2023-11-21T05:52:13.217"/>
    <p1510:client id="{8D8E5E87-A280-424C-93BF-DAEF4A4303AC}" v="2282" dt="2023-11-21T16:13:13.190"/>
    <p1510:client id="{CB6A23B4-C634-4E03-A03E-8A5DCD7A0166}" v="1" dt="2023-11-21T05:00:04.512"/>
    <p1510:client id="{F7B8BF71-47BC-40FF-9BF2-37F9BE269CDA}" v="742" dt="2023-11-21T17:28:35.9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sman Minhas" userId="a874ac76-a382-4eec-b2db-e8a62ee47d8a" providerId="ADAL" clId="{88908F0F-840A-491F-85A4-35E1BF4C2933}"/>
    <pc:docChg chg="undo custSel modSld">
      <pc:chgData name="Usman Minhas" userId="a874ac76-a382-4eec-b2db-e8a62ee47d8a" providerId="ADAL" clId="{88908F0F-840A-491F-85A4-35E1BF4C2933}" dt="2023-11-21T05:52:13.217" v="530" actId="26606"/>
      <pc:docMkLst>
        <pc:docMk/>
      </pc:docMkLst>
      <pc:sldChg chg="addSp modSp mod setBg">
        <pc:chgData name="Usman Minhas" userId="a874ac76-a382-4eec-b2db-e8a62ee47d8a" providerId="ADAL" clId="{88908F0F-840A-491F-85A4-35E1BF4C2933}" dt="2023-11-21T05:52:13.217" v="530" actId="26606"/>
        <pc:sldMkLst>
          <pc:docMk/>
          <pc:sldMk cId="609100791" sldId="258"/>
        </pc:sldMkLst>
        <pc:spChg chg="mod">
          <ac:chgData name="Usman Minhas" userId="a874ac76-a382-4eec-b2db-e8a62ee47d8a" providerId="ADAL" clId="{88908F0F-840A-491F-85A4-35E1BF4C2933}" dt="2023-11-21T05:52:13.217" v="530" actId="26606"/>
          <ac:spMkLst>
            <pc:docMk/>
            <pc:sldMk cId="609100791" sldId="258"/>
            <ac:spMk id="2" creationId="{114C5DE4-C90D-C1B1-7335-0D6A605F114B}"/>
          </ac:spMkLst>
        </pc:spChg>
        <pc:spChg chg="mod">
          <ac:chgData name="Usman Minhas" userId="a874ac76-a382-4eec-b2db-e8a62ee47d8a" providerId="ADAL" clId="{88908F0F-840A-491F-85A4-35E1BF4C2933}" dt="2023-11-21T05:52:13.217" v="530" actId="26606"/>
          <ac:spMkLst>
            <pc:docMk/>
            <pc:sldMk cId="609100791" sldId="258"/>
            <ac:spMk id="3" creationId="{474D37D3-27A8-7772-3390-355744797628}"/>
          </ac:spMkLst>
        </pc:spChg>
        <pc:spChg chg="add">
          <ac:chgData name="Usman Minhas" userId="a874ac76-a382-4eec-b2db-e8a62ee47d8a" providerId="ADAL" clId="{88908F0F-840A-491F-85A4-35E1BF4C2933}" dt="2023-11-21T05:52:13.217" v="530" actId="26606"/>
          <ac:spMkLst>
            <pc:docMk/>
            <pc:sldMk cId="609100791" sldId="258"/>
            <ac:spMk id="2055" creationId="{C8A3C342-1D03-412F-8DD3-BF519E8E0AE9}"/>
          </ac:spMkLst>
        </pc:spChg>
        <pc:spChg chg="add">
          <ac:chgData name="Usman Minhas" userId="a874ac76-a382-4eec-b2db-e8a62ee47d8a" providerId="ADAL" clId="{88908F0F-840A-491F-85A4-35E1BF4C2933}" dt="2023-11-21T05:52:13.217" v="530" actId="26606"/>
          <ac:spMkLst>
            <pc:docMk/>
            <pc:sldMk cId="609100791" sldId="258"/>
            <ac:spMk id="2057" creationId="{81CC9B02-E087-4350-AEBD-2C3CF001AF01}"/>
          </ac:spMkLst>
        </pc:spChg>
        <pc:picChg chg="add mod">
          <ac:chgData name="Usman Minhas" userId="a874ac76-a382-4eec-b2db-e8a62ee47d8a" providerId="ADAL" clId="{88908F0F-840A-491F-85A4-35E1BF4C2933}" dt="2023-11-21T05:52:13.217" v="530" actId="26606"/>
          <ac:picMkLst>
            <pc:docMk/>
            <pc:sldMk cId="609100791" sldId="258"/>
            <ac:picMk id="2050" creationId="{ABCBF75D-F26E-6D03-E27F-F904FE3AE11C}"/>
          </ac:picMkLst>
        </pc:picChg>
      </pc:sldChg>
      <pc:sldChg chg="addSp modSp mod setBg">
        <pc:chgData name="Usman Minhas" userId="a874ac76-a382-4eec-b2db-e8a62ee47d8a" providerId="ADAL" clId="{88908F0F-840A-491F-85A4-35E1BF4C2933}" dt="2023-11-21T05:49:39.678" v="528" actId="14100"/>
        <pc:sldMkLst>
          <pc:docMk/>
          <pc:sldMk cId="1330123330" sldId="266"/>
        </pc:sldMkLst>
        <pc:spChg chg="mod">
          <ac:chgData name="Usman Minhas" userId="a874ac76-a382-4eec-b2db-e8a62ee47d8a" providerId="ADAL" clId="{88908F0F-840A-491F-85A4-35E1BF4C2933}" dt="2023-11-21T05:46:58.569" v="512" actId="26606"/>
          <ac:spMkLst>
            <pc:docMk/>
            <pc:sldMk cId="1330123330" sldId="266"/>
            <ac:spMk id="2" creationId="{156B8E02-2A9E-3807-8260-2DE5517790C9}"/>
          </ac:spMkLst>
        </pc:spChg>
        <pc:spChg chg="mod">
          <ac:chgData name="Usman Minhas" userId="a874ac76-a382-4eec-b2db-e8a62ee47d8a" providerId="ADAL" clId="{88908F0F-840A-491F-85A4-35E1BF4C2933}" dt="2023-11-21T05:46:58.569" v="512" actId="26606"/>
          <ac:spMkLst>
            <pc:docMk/>
            <pc:sldMk cId="1330123330" sldId="266"/>
            <ac:spMk id="3" creationId="{C203CEDE-C02F-EFA3-951E-701B58DED7E7}"/>
          </ac:spMkLst>
        </pc:spChg>
        <pc:spChg chg="add mod">
          <ac:chgData name="Usman Minhas" userId="a874ac76-a382-4eec-b2db-e8a62ee47d8a" providerId="ADAL" clId="{88908F0F-840A-491F-85A4-35E1BF4C2933}" dt="2023-11-21T05:49:39.678" v="528" actId="14100"/>
          <ac:spMkLst>
            <pc:docMk/>
            <pc:sldMk cId="1330123330" sldId="266"/>
            <ac:spMk id="4" creationId="{FD1B481A-CB6D-05A7-CCE7-AA3347EF6340}"/>
          </ac:spMkLst>
        </pc:spChg>
        <pc:spChg chg="add">
          <ac:chgData name="Usman Minhas" userId="a874ac76-a382-4eec-b2db-e8a62ee47d8a" providerId="ADAL" clId="{88908F0F-840A-491F-85A4-35E1BF4C2933}" dt="2023-11-21T05:46:58.569" v="512" actId="26606"/>
          <ac:spMkLst>
            <pc:docMk/>
            <pc:sldMk cId="1330123330" sldId="266"/>
            <ac:spMk id="1033" creationId="{C4FC9395-363F-4303-9B88-F5B9F15A2627}"/>
          </ac:spMkLst>
        </pc:spChg>
        <pc:picChg chg="add mod">
          <ac:chgData name="Usman Minhas" userId="a874ac76-a382-4eec-b2db-e8a62ee47d8a" providerId="ADAL" clId="{88908F0F-840A-491F-85A4-35E1BF4C2933}" dt="2023-11-21T05:49:31.097" v="527" actId="1076"/>
          <ac:picMkLst>
            <pc:docMk/>
            <pc:sldMk cId="1330123330" sldId="266"/>
            <ac:picMk id="1026" creationId="{25938585-400F-D24B-49E7-02D4CF7410F4}"/>
          </ac:picMkLst>
        </pc:picChg>
        <pc:picChg chg="add mod ord">
          <ac:chgData name="Usman Minhas" userId="a874ac76-a382-4eec-b2db-e8a62ee47d8a" providerId="ADAL" clId="{88908F0F-840A-491F-85A4-35E1BF4C2933}" dt="2023-11-21T05:47:48.955" v="518" actId="1076"/>
          <ac:picMkLst>
            <pc:docMk/>
            <pc:sldMk cId="1330123330" sldId="266"/>
            <ac:picMk id="1028" creationId="{B631BA12-8C74-AED3-9C01-820CAF04DA12}"/>
          </ac:picMkLst>
        </pc:picChg>
      </pc:sldChg>
    </pc:docChg>
  </pc:docChgLst>
  <pc:docChgLst>
    <pc:chgData name="Arun Mistry" userId="a1a1078f-c6f1-4c7d-b475-928335e0e0af" providerId="ADAL" clId="{8D8E5E87-A280-424C-93BF-DAEF4A4303AC}"/>
    <pc:docChg chg="undo custSel addSld delSld modSld">
      <pc:chgData name="Arun Mistry" userId="a1a1078f-c6f1-4c7d-b475-928335e0e0af" providerId="ADAL" clId="{8D8E5E87-A280-424C-93BF-DAEF4A4303AC}" dt="2023-11-21T16:13:13.190" v="2283" actId="20577"/>
      <pc:docMkLst>
        <pc:docMk/>
      </pc:docMkLst>
      <pc:sldChg chg="addSp delSp modSp mod setBg delDesignElem">
        <pc:chgData name="Arun Mistry" userId="a1a1078f-c6f1-4c7d-b475-928335e0e0af" providerId="ADAL" clId="{8D8E5E87-A280-424C-93BF-DAEF4A4303AC}" dt="2023-11-21T01:48:21.680" v="29" actId="26606"/>
        <pc:sldMkLst>
          <pc:docMk/>
          <pc:sldMk cId="2709924402" sldId="256"/>
        </pc:sldMkLst>
        <pc:spChg chg="mod ord">
          <ac:chgData name="Arun Mistry" userId="a1a1078f-c6f1-4c7d-b475-928335e0e0af" providerId="ADAL" clId="{8D8E5E87-A280-424C-93BF-DAEF4A4303AC}" dt="2023-11-21T01:48:21.680" v="29" actId="26606"/>
          <ac:spMkLst>
            <pc:docMk/>
            <pc:sldMk cId="2709924402" sldId="256"/>
            <ac:spMk id="2" creationId="{9F8C9C86-3547-383E-5424-025708D11E99}"/>
          </ac:spMkLst>
        </pc:spChg>
        <pc:spChg chg="mod">
          <ac:chgData name="Arun Mistry" userId="a1a1078f-c6f1-4c7d-b475-928335e0e0af" providerId="ADAL" clId="{8D8E5E87-A280-424C-93BF-DAEF4A4303AC}" dt="2023-11-21T01:48:21.680" v="29" actId="26606"/>
          <ac:spMkLst>
            <pc:docMk/>
            <pc:sldMk cId="2709924402" sldId="256"/>
            <ac:spMk id="3" creationId="{261D7645-4241-B9A4-7086-E6CD7CB44AEF}"/>
          </ac:spMkLst>
        </pc:spChg>
        <pc:spChg chg="add">
          <ac:chgData name="Arun Mistry" userId="a1a1078f-c6f1-4c7d-b475-928335e0e0af" providerId="ADAL" clId="{8D8E5E87-A280-424C-93BF-DAEF4A4303AC}" dt="2023-11-21T01:48:21.680" v="29" actId="26606"/>
          <ac:spMkLst>
            <pc:docMk/>
            <pc:sldMk cId="2709924402" sldId="256"/>
            <ac:spMk id="6" creationId="{859FEF9A-9073-4D0C-AE3F-4B05B7C78A93}"/>
          </ac:spMkLst>
        </pc:spChg>
        <pc:spChg chg="add">
          <ac:chgData name="Arun Mistry" userId="a1a1078f-c6f1-4c7d-b475-928335e0e0af" providerId="ADAL" clId="{8D8E5E87-A280-424C-93BF-DAEF4A4303AC}" dt="2023-11-21T01:48:21.680" v="29" actId="26606"/>
          <ac:spMkLst>
            <pc:docMk/>
            <pc:sldMk cId="2709924402" sldId="256"/>
            <ac:spMk id="7" creationId="{9A868E46-760C-4803-96E3-94D7FF55D339}"/>
          </ac:spMkLst>
        </pc:spChg>
        <pc:spChg chg="del">
          <ac:chgData name="Arun Mistry" userId="a1a1078f-c6f1-4c7d-b475-928335e0e0af" providerId="ADAL" clId="{8D8E5E87-A280-424C-93BF-DAEF4A4303AC}" dt="2023-11-21T01:48:05.889" v="25"/>
          <ac:spMkLst>
            <pc:docMk/>
            <pc:sldMk cId="2709924402" sldId="256"/>
            <ac:spMk id="8" creationId="{92806DFD-E192-42CC-B190-3C4C95B8FF4E}"/>
          </ac:spMkLst>
        </pc:spChg>
        <pc:spChg chg="del">
          <ac:chgData name="Arun Mistry" userId="a1a1078f-c6f1-4c7d-b475-928335e0e0af" providerId="ADAL" clId="{8D8E5E87-A280-424C-93BF-DAEF4A4303AC}" dt="2023-11-21T01:48:05.889" v="25"/>
          <ac:spMkLst>
            <pc:docMk/>
            <pc:sldMk cId="2709924402" sldId="256"/>
            <ac:spMk id="10" creationId="{558A0B6A-DEC0-46AC-8D12-B6E45FCD1EA2}"/>
          </ac:spMkLst>
        </pc:spChg>
        <pc:picChg chg="del">
          <ac:chgData name="Arun Mistry" userId="a1a1078f-c6f1-4c7d-b475-928335e0e0af" providerId="ADAL" clId="{8D8E5E87-A280-424C-93BF-DAEF4A4303AC}" dt="2023-11-21T01:48:05.889" v="25"/>
          <ac:picMkLst>
            <pc:docMk/>
            <pc:sldMk cId="2709924402" sldId="256"/>
            <ac:picMk id="12" creationId="{8C1A506D-EB69-4549-9782-F0EBB2A9AE9C}"/>
          </ac:picMkLst>
        </pc:picChg>
        <pc:cxnChg chg="add">
          <ac:chgData name="Arun Mistry" userId="a1a1078f-c6f1-4c7d-b475-928335e0e0af" providerId="ADAL" clId="{8D8E5E87-A280-424C-93BF-DAEF4A4303AC}" dt="2023-11-21T01:48:21.680" v="29" actId="26606"/>
          <ac:cxnSpMkLst>
            <pc:docMk/>
            <pc:sldMk cId="2709924402" sldId="256"/>
            <ac:cxnSpMk id="14" creationId="{C632DB3C-29C8-435B-832E-2A00033193CD}"/>
          </ac:cxnSpMkLst>
        </pc:cxnChg>
      </pc:sldChg>
      <pc:sldChg chg="addSp delSp modSp mod setBg">
        <pc:chgData name="Arun Mistry" userId="a1a1078f-c6f1-4c7d-b475-928335e0e0af" providerId="ADAL" clId="{8D8E5E87-A280-424C-93BF-DAEF4A4303AC}" dt="2023-11-21T01:49:10.876" v="44" actId="2085"/>
        <pc:sldMkLst>
          <pc:docMk/>
          <pc:sldMk cId="1077928206" sldId="257"/>
        </pc:sldMkLst>
        <pc:spChg chg="mod">
          <ac:chgData name="Arun Mistry" userId="a1a1078f-c6f1-4c7d-b475-928335e0e0af" providerId="ADAL" clId="{8D8E5E87-A280-424C-93BF-DAEF4A4303AC}" dt="2023-11-21T01:48:12.592" v="28" actId="26606"/>
          <ac:spMkLst>
            <pc:docMk/>
            <pc:sldMk cId="1077928206" sldId="257"/>
            <ac:spMk id="2" creationId="{3F976E4C-B470-7B1D-4B96-08E3A98BD811}"/>
          </ac:spMkLst>
        </pc:spChg>
        <pc:spChg chg="mod">
          <ac:chgData name="Arun Mistry" userId="a1a1078f-c6f1-4c7d-b475-928335e0e0af" providerId="ADAL" clId="{8D8E5E87-A280-424C-93BF-DAEF4A4303AC}" dt="2023-11-21T01:49:10.876" v="44" actId="2085"/>
          <ac:spMkLst>
            <pc:docMk/>
            <pc:sldMk cId="1077928206" sldId="257"/>
            <ac:spMk id="3" creationId="{796ECCFF-26B0-A3DB-D309-18179CC1C792}"/>
          </ac:spMkLst>
        </pc:spChg>
        <pc:spChg chg="add del">
          <ac:chgData name="Arun Mistry" userId="a1a1078f-c6f1-4c7d-b475-928335e0e0af" providerId="ADAL" clId="{8D8E5E87-A280-424C-93BF-DAEF4A4303AC}" dt="2023-11-21T01:48:12.546" v="27" actId="26606"/>
          <ac:spMkLst>
            <pc:docMk/>
            <pc:sldMk cId="1077928206" sldId="257"/>
            <ac:spMk id="9" creationId="{C8A3C342-1D03-412F-8DD3-BF519E8E0AE9}"/>
          </ac:spMkLst>
        </pc:spChg>
        <pc:spChg chg="add del">
          <ac:chgData name="Arun Mistry" userId="a1a1078f-c6f1-4c7d-b475-928335e0e0af" providerId="ADAL" clId="{8D8E5E87-A280-424C-93BF-DAEF4A4303AC}" dt="2023-11-21T01:48:12.546" v="27" actId="26606"/>
          <ac:spMkLst>
            <pc:docMk/>
            <pc:sldMk cId="1077928206" sldId="257"/>
            <ac:spMk id="11" creationId="{81CC9B02-E087-4350-AEBD-2C3CF001AF01}"/>
          </ac:spMkLst>
        </pc:spChg>
        <pc:spChg chg="add del">
          <ac:chgData name="Arun Mistry" userId="a1a1078f-c6f1-4c7d-b475-928335e0e0af" providerId="ADAL" clId="{8D8E5E87-A280-424C-93BF-DAEF4A4303AC}" dt="2023-11-21T01:48:12.546" v="27" actId="26606"/>
          <ac:spMkLst>
            <pc:docMk/>
            <pc:sldMk cId="1077928206" sldId="257"/>
            <ac:spMk id="13" creationId="{D6F18ACE-6E82-4ADC-8A2F-A1771B309B16}"/>
          </ac:spMkLst>
        </pc:spChg>
        <pc:spChg chg="add">
          <ac:chgData name="Arun Mistry" userId="a1a1078f-c6f1-4c7d-b475-928335e0e0af" providerId="ADAL" clId="{8D8E5E87-A280-424C-93BF-DAEF4A4303AC}" dt="2023-11-21T01:48:12.592" v="28" actId="26606"/>
          <ac:spMkLst>
            <pc:docMk/>
            <pc:sldMk cId="1077928206" sldId="257"/>
            <ac:spMk id="15" creationId="{C8A3C342-1D03-412F-8DD3-BF519E8E0AE9}"/>
          </ac:spMkLst>
        </pc:spChg>
        <pc:spChg chg="add">
          <ac:chgData name="Arun Mistry" userId="a1a1078f-c6f1-4c7d-b475-928335e0e0af" providerId="ADAL" clId="{8D8E5E87-A280-424C-93BF-DAEF4A4303AC}" dt="2023-11-21T01:48:12.592" v="28" actId="26606"/>
          <ac:spMkLst>
            <pc:docMk/>
            <pc:sldMk cId="1077928206" sldId="257"/>
            <ac:spMk id="16" creationId="{81CC9B02-E087-4350-AEBD-2C3CF001AF01}"/>
          </ac:spMkLst>
        </pc:spChg>
        <pc:picChg chg="add del">
          <ac:chgData name="Arun Mistry" userId="a1a1078f-c6f1-4c7d-b475-928335e0e0af" providerId="ADAL" clId="{8D8E5E87-A280-424C-93BF-DAEF4A4303AC}" dt="2023-11-21T01:48:12.546" v="27" actId="26606"/>
          <ac:picMkLst>
            <pc:docMk/>
            <pc:sldMk cId="1077928206" sldId="257"/>
            <ac:picMk id="5" creationId="{53F10397-A3F7-687A-A80B-56B8E4265A59}"/>
          </ac:picMkLst>
        </pc:picChg>
        <pc:picChg chg="add">
          <ac:chgData name="Arun Mistry" userId="a1a1078f-c6f1-4c7d-b475-928335e0e0af" providerId="ADAL" clId="{8D8E5E87-A280-424C-93BF-DAEF4A4303AC}" dt="2023-11-21T01:48:12.592" v="28" actId="26606"/>
          <ac:picMkLst>
            <pc:docMk/>
            <pc:sldMk cId="1077928206" sldId="257"/>
            <ac:picMk id="17" creationId="{FA703101-3AAA-5BA2-2966-37583F68BB20}"/>
          </ac:picMkLst>
        </pc:picChg>
      </pc:sldChg>
      <pc:sldChg chg="modSp new mod">
        <pc:chgData name="Arun Mistry" userId="a1a1078f-c6f1-4c7d-b475-928335e0e0af" providerId="ADAL" clId="{8D8E5E87-A280-424C-93BF-DAEF4A4303AC}" dt="2023-11-21T05:34:36.580" v="2213" actId="20577"/>
        <pc:sldMkLst>
          <pc:docMk/>
          <pc:sldMk cId="609100791" sldId="258"/>
        </pc:sldMkLst>
        <pc:spChg chg="mod">
          <ac:chgData name="Arun Mistry" userId="a1a1078f-c6f1-4c7d-b475-928335e0e0af" providerId="ADAL" clId="{8D8E5E87-A280-424C-93BF-DAEF4A4303AC}" dt="2023-11-21T01:49:24.810" v="59" actId="20577"/>
          <ac:spMkLst>
            <pc:docMk/>
            <pc:sldMk cId="609100791" sldId="258"/>
            <ac:spMk id="2" creationId="{114C5DE4-C90D-C1B1-7335-0D6A605F114B}"/>
          </ac:spMkLst>
        </pc:spChg>
        <pc:spChg chg="mod">
          <ac:chgData name="Arun Mistry" userId="a1a1078f-c6f1-4c7d-b475-928335e0e0af" providerId="ADAL" clId="{8D8E5E87-A280-424C-93BF-DAEF4A4303AC}" dt="2023-11-21T05:34:36.580" v="2213" actId="20577"/>
          <ac:spMkLst>
            <pc:docMk/>
            <pc:sldMk cId="609100791" sldId="258"/>
            <ac:spMk id="3" creationId="{474D37D3-27A8-7772-3390-355744797628}"/>
          </ac:spMkLst>
        </pc:spChg>
      </pc:sldChg>
      <pc:sldChg chg="modSp new mod">
        <pc:chgData name="Arun Mistry" userId="a1a1078f-c6f1-4c7d-b475-928335e0e0af" providerId="ADAL" clId="{8D8E5E87-A280-424C-93BF-DAEF4A4303AC}" dt="2023-11-21T02:11:21.109" v="854" actId="20577"/>
        <pc:sldMkLst>
          <pc:docMk/>
          <pc:sldMk cId="912896990" sldId="259"/>
        </pc:sldMkLst>
        <pc:spChg chg="mod">
          <ac:chgData name="Arun Mistry" userId="a1a1078f-c6f1-4c7d-b475-928335e0e0af" providerId="ADAL" clId="{8D8E5E87-A280-424C-93BF-DAEF4A4303AC}" dt="2023-11-21T01:49:41.273" v="87" actId="20577"/>
          <ac:spMkLst>
            <pc:docMk/>
            <pc:sldMk cId="912896990" sldId="259"/>
            <ac:spMk id="2" creationId="{D4997410-ED23-5410-830E-19A451FEBBFE}"/>
          </ac:spMkLst>
        </pc:spChg>
        <pc:spChg chg="mod">
          <ac:chgData name="Arun Mistry" userId="a1a1078f-c6f1-4c7d-b475-928335e0e0af" providerId="ADAL" clId="{8D8E5E87-A280-424C-93BF-DAEF4A4303AC}" dt="2023-11-21T02:11:21.109" v="854" actId="20577"/>
          <ac:spMkLst>
            <pc:docMk/>
            <pc:sldMk cId="912896990" sldId="259"/>
            <ac:spMk id="3" creationId="{341CA7EB-C310-EABE-6122-B6A0489EFC65}"/>
          </ac:spMkLst>
        </pc:spChg>
      </pc:sldChg>
      <pc:sldChg chg="modSp add mod">
        <pc:chgData name="Arun Mistry" userId="a1a1078f-c6f1-4c7d-b475-928335e0e0af" providerId="ADAL" clId="{8D8E5E87-A280-424C-93BF-DAEF4A4303AC}" dt="2023-11-21T16:13:13.190" v="2283" actId="20577"/>
        <pc:sldMkLst>
          <pc:docMk/>
          <pc:sldMk cId="2951083623" sldId="260"/>
        </pc:sldMkLst>
        <pc:spChg chg="mod">
          <ac:chgData name="Arun Mistry" userId="a1a1078f-c6f1-4c7d-b475-928335e0e0af" providerId="ADAL" clId="{8D8E5E87-A280-424C-93BF-DAEF4A4303AC}" dt="2023-11-21T16:13:13.190" v="2283" actId="20577"/>
          <ac:spMkLst>
            <pc:docMk/>
            <pc:sldMk cId="2951083623" sldId="260"/>
            <ac:spMk id="3" creationId="{341CA7EB-C310-EABE-6122-B6A0489EFC65}"/>
          </ac:spMkLst>
        </pc:spChg>
      </pc:sldChg>
      <pc:sldChg chg="addSp delSp modSp new mod setBg setClrOvrMap">
        <pc:chgData name="Arun Mistry" userId="a1a1078f-c6f1-4c7d-b475-928335e0e0af" providerId="ADAL" clId="{8D8E5E87-A280-424C-93BF-DAEF4A4303AC}" dt="2023-11-21T15:57:39.987" v="2268" actId="20577"/>
        <pc:sldMkLst>
          <pc:docMk/>
          <pc:sldMk cId="2306453685" sldId="261"/>
        </pc:sldMkLst>
        <pc:spChg chg="mod">
          <ac:chgData name="Arun Mistry" userId="a1a1078f-c6f1-4c7d-b475-928335e0e0af" providerId="ADAL" clId="{8D8E5E87-A280-424C-93BF-DAEF4A4303AC}" dt="2023-11-21T04:09:27.745" v="1388" actId="20577"/>
          <ac:spMkLst>
            <pc:docMk/>
            <pc:sldMk cId="2306453685" sldId="261"/>
            <ac:spMk id="2" creationId="{823ED0BF-E32D-41D1-832A-489A7B10515B}"/>
          </ac:spMkLst>
        </pc:spChg>
        <pc:spChg chg="mod ord">
          <ac:chgData name="Arun Mistry" userId="a1a1078f-c6f1-4c7d-b475-928335e0e0af" providerId="ADAL" clId="{8D8E5E87-A280-424C-93BF-DAEF4A4303AC}" dt="2023-11-21T15:57:39.987" v="2268" actId="20577"/>
          <ac:spMkLst>
            <pc:docMk/>
            <pc:sldMk cId="2306453685" sldId="261"/>
            <ac:spMk id="3" creationId="{52D82726-6D94-44D1-2982-C6BF6263949C}"/>
          </ac:spMkLst>
        </pc:spChg>
        <pc:spChg chg="add del">
          <ac:chgData name="Arun Mistry" userId="a1a1078f-c6f1-4c7d-b475-928335e0e0af" providerId="ADAL" clId="{8D8E5E87-A280-424C-93BF-DAEF4A4303AC}" dt="2023-11-21T04:01:28.832" v="1228" actId="26606"/>
          <ac:spMkLst>
            <pc:docMk/>
            <pc:sldMk cId="2306453685" sldId="261"/>
            <ac:spMk id="10" creationId="{B4AAD3FD-83A5-4B89-9F8F-01B8870865BE}"/>
          </ac:spMkLst>
        </pc:spChg>
        <pc:spChg chg="add del">
          <ac:chgData name="Arun Mistry" userId="a1a1078f-c6f1-4c7d-b475-928335e0e0af" providerId="ADAL" clId="{8D8E5E87-A280-424C-93BF-DAEF4A4303AC}" dt="2023-11-21T04:01:28.832" v="1228" actId="26606"/>
          <ac:spMkLst>
            <pc:docMk/>
            <pc:sldMk cId="2306453685" sldId="261"/>
            <ac:spMk id="12" creationId="{61752F1D-FC0F-4103-9584-630E643CCDA6}"/>
          </ac:spMkLst>
        </pc:spChg>
        <pc:spChg chg="add del">
          <ac:chgData name="Arun Mistry" userId="a1a1078f-c6f1-4c7d-b475-928335e0e0af" providerId="ADAL" clId="{8D8E5E87-A280-424C-93BF-DAEF4A4303AC}" dt="2023-11-21T04:01:28.832" v="1228" actId="26606"/>
          <ac:spMkLst>
            <pc:docMk/>
            <pc:sldMk cId="2306453685" sldId="261"/>
            <ac:spMk id="14" creationId="{70151CB7-E7DE-4917-B831-01DF9CE01306}"/>
          </ac:spMkLst>
        </pc:spChg>
        <pc:spChg chg="add del">
          <ac:chgData name="Arun Mistry" userId="a1a1078f-c6f1-4c7d-b475-928335e0e0af" providerId="ADAL" clId="{8D8E5E87-A280-424C-93BF-DAEF4A4303AC}" dt="2023-11-21T04:01:28.832" v="1228" actId="26606"/>
          <ac:spMkLst>
            <pc:docMk/>
            <pc:sldMk cId="2306453685" sldId="261"/>
            <ac:spMk id="16" creationId="{A92A1116-1C84-41DF-B803-1F7B0883EC82}"/>
          </ac:spMkLst>
        </pc:spChg>
        <pc:spChg chg="add del">
          <ac:chgData name="Arun Mistry" userId="a1a1078f-c6f1-4c7d-b475-928335e0e0af" providerId="ADAL" clId="{8D8E5E87-A280-424C-93BF-DAEF4A4303AC}" dt="2023-11-21T04:03:44.055" v="1334" actId="26606"/>
          <ac:spMkLst>
            <pc:docMk/>
            <pc:sldMk cId="2306453685" sldId="261"/>
            <ac:spMk id="21" creationId="{B4AAD3FD-83A5-4B89-9F8F-01B8870865BE}"/>
          </ac:spMkLst>
        </pc:spChg>
        <pc:spChg chg="add del">
          <ac:chgData name="Arun Mistry" userId="a1a1078f-c6f1-4c7d-b475-928335e0e0af" providerId="ADAL" clId="{8D8E5E87-A280-424C-93BF-DAEF4A4303AC}" dt="2023-11-21T04:03:44.055" v="1334" actId="26606"/>
          <ac:spMkLst>
            <pc:docMk/>
            <pc:sldMk cId="2306453685" sldId="261"/>
            <ac:spMk id="23" creationId="{61752F1D-FC0F-4103-9584-630E643CCDA6}"/>
          </ac:spMkLst>
        </pc:spChg>
        <pc:spChg chg="add del">
          <ac:chgData name="Arun Mistry" userId="a1a1078f-c6f1-4c7d-b475-928335e0e0af" providerId="ADAL" clId="{8D8E5E87-A280-424C-93BF-DAEF4A4303AC}" dt="2023-11-21T04:03:44.055" v="1334" actId="26606"/>
          <ac:spMkLst>
            <pc:docMk/>
            <pc:sldMk cId="2306453685" sldId="261"/>
            <ac:spMk id="25" creationId="{70151CB7-E7DE-4917-B831-01DF9CE01306}"/>
          </ac:spMkLst>
        </pc:spChg>
        <pc:spChg chg="add del">
          <ac:chgData name="Arun Mistry" userId="a1a1078f-c6f1-4c7d-b475-928335e0e0af" providerId="ADAL" clId="{8D8E5E87-A280-424C-93BF-DAEF4A4303AC}" dt="2023-11-21T04:03:44.055" v="1334" actId="26606"/>
          <ac:spMkLst>
            <pc:docMk/>
            <pc:sldMk cId="2306453685" sldId="261"/>
            <ac:spMk id="27" creationId="{A92A1116-1C84-41DF-B803-1F7B0883EC82}"/>
          </ac:spMkLst>
        </pc:spChg>
        <pc:spChg chg="add del">
          <ac:chgData name="Arun Mistry" userId="a1a1078f-c6f1-4c7d-b475-928335e0e0af" providerId="ADAL" clId="{8D8E5E87-A280-424C-93BF-DAEF4A4303AC}" dt="2023-11-21T04:06:38.871" v="1337" actId="26606"/>
          <ac:spMkLst>
            <pc:docMk/>
            <pc:sldMk cId="2306453685" sldId="261"/>
            <ac:spMk id="29" creationId="{61515115-95FB-41E0-86F3-8744438C09D0}"/>
          </ac:spMkLst>
        </pc:spChg>
        <pc:spChg chg="add del">
          <ac:chgData name="Arun Mistry" userId="a1a1078f-c6f1-4c7d-b475-928335e0e0af" providerId="ADAL" clId="{8D8E5E87-A280-424C-93BF-DAEF4A4303AC}" dt="2023-11-21T04:06:38.871" v="1337" actId="26606"/>
          <ac:spMkLst>
            <pc:docMk/>
            <pc:sldMk cId="2306453685" sldId="261"/>
            <ac:spMk id="30" creationId="{8222A33F-BE2D-4D69-92A0-5DF8B17BAACA}"/>
          </ac:spMkLst>
        </pc:spChg>
        <pc:spChg chg="add del">
          <ac:chgData name="Arun Mistry" userId="a1a1078f-c6f1-4c7d-b475-928335e0e0af" providerId="ADAL" clId="{8D8E5E87-A280-424C-93BF-DAEF4A4303AC}" dt="2023-11-21T04:06:38.871" v="1337" actId="26606"/>
          <ac:spMkLst>
            <pc:docMk/>
            <pc:sldMk cId="2306453685" sldId="261"/>
            <ac:spMk id="31" creationId="{CE1C74D0-9609-468A-9597-5D87C8A42B58}"/>
          </ac:spMkLst>
        </pc:spChg>
        <pc:spChg chg="add del">
          <ac:chgData name="Arun Mistry" userId="a1a1078f-c6f1-4c7d-b475-928335e0e0af" providerId="ADAL" clId="{8D8E5E87-A280-424C-93BF-DAEF4A4303AC}" dt="2023-11-21T04:03:36.671" v="1333" actId="26606"/>
          <ac:spMkLst>
            <pc:docMk/>
            <pc:sldMk cId="2306453685" sldId="261"/>
            <ac:spMk id="32" creationId="{9362849A-570D-49DB-954C-63F144E88A4A}"/>
          </ac:spMkLst>
        </pc:spChg>
        <pc:spChg chg="add del">
          <ac:chgData name="Arun Mistry" userId="a1a1078f-c6f1-4c7d-b475-928335e0e0af" providerId="ADAL" clId="{8D8E5E87-A280-424C-93BF-DAEF4A4303AC}" dt="2023-11-21T04:06:38.871" v="1337" actId="26606"/>
          <ac:spMkLst>
            <pc:docMk/>
            <pc:sldMk cId="2306453685" sldId="261"/>
            <ac:spMk id="33" creationId="{C137128D-E594-4905-9F76-E385F0831D60}"/>
          </ac:spMkLst>
        </pc:spChg>
        <pc:spChg chg="add del">
          <ac:chgData name="Arun Mistry" userId="a1a1078f-c6f1-4c7d-b475-928335e0e0af" providerId="ADAL" clId="{8D8E5E87-A280-424C-93BF-DAEF4A4303AC}" dt="2023-11-21T04:03:36.671" v="1333" actId="26606"/>
          <ac:spMkLst>
            <pc:docMk/>
            <pc:sldMk cId="2306453685" sldId="261"/>
            <ac:spMk id="34" creationId="{1CA42011-E478-428B-9D15-A98E338BF8C1}"/>
          </ac:spMkLst>
        </pc:spChg>
        <pc:spChg chg="add del">
          <ac:chgData name="Arun Mistry" userId="a1a1078f-c6f1-4c7d-b475-928335e0e0af" providerId="ADAL" clId="{8D8E5E87-A280-424C-93BF-DAEF4A4303AC}" dt="2023-11-21T04:03:36.671" v="1333" actId="26606"/>
          <ac:spMkLst>
            <pc:docMk/>
            <pc:sldMk cId="2306453685" sldId="261"/>
            <ac:spMk id="36" creationId="{9ED2773C-FE51-4632-BA46-036BDCDA6E5C}"/>
          </ac:spMkLst>
        </pc:spChg>
        <pc:spChg chg="add del">
          <ac:chgData name="Arun Mistry" userId="a1a1078f-c6f1-4c7d-b475-928335e0e0af" providerId="ADAL" clId="{8D8E5E87-A280-424C-93BF-DAEF4A4303AC}" dt="2023-11-21T04:03:36.671" v="1333" actId="26606"/>
          <ac:spMkLst>
            <pc:docMk/>
            <pc:sldMk cId="2306453685" sldId="261"/>
            <ac:spMk id="38" creationId="{E02F9158-C4C2-46A8-BE73-A4F77E139FB6}"/>
          </ac:spMkLst>
        </pc:spChg>
        <pc:spChg chg="add">
          <ac:chgData name="Arun Mistry" userId="a1a1078f-c6f1-4c7d-b475-928335e0e0af" providerId="ADAL" clId="{8D8E5E87-A280-424C-93BF-DAEF4A4303AC}" dt="2023-11-21T04:06:38.871" v="1337" actId="26606"/>
          <ac:spMkLst>
            <pc:docMk/>
            <pc:sldMk cId="2306453685" sldId="261"/>
            <ac:spMk id="1031" creationId="{BDF1A5A8-1F9D-41FB-9968-E8E141CC34F5}"/>
          </ac:spMkLst>
        </pc:spChg>
        <pc:spChg chg="add">
          <ac:chgData name="Arun Mistry" userId="a1a1078f-c6f1-4c7d-b475-928335e0e0af" providerId="ADAL" clId="{8D8E5E87-A280-424C-93BF-DAEF4A4303AC}" dt="2023-11-21T04:06:38.871" v="1337" actId="26606"/>
          <ac:spMkLst>
            <pc:docMk/>
            <pc:sldMk cId="2306453685" sldId="261"/>
            <ac:spMk id="1033" creationId="{2FF8A507-56A2-4FE4-8B7E-C1BC9DD86558}"/>
          </ac:spMkLst>
        </pc:spChg>
        <pc:spChg chg="add">
          <ac:chgData name="Arun Mistry" userId="a1a1078f-c6f1-4c7d-b475-928335e0e0af" providerId="ADAL" clId="{8D8E5E87-A280-424C-93BF-DAEF4A4303AC}" dt="2023-11-21T04:06:38.871" v="1337" actId="26606"/>
          <ac:spMkLst>
            <pc:docMk/>
            <pc:sldMk cId="2306453685" sldId="261"/>
            <ac:spMk id="1035" creationId="{FCC54B50-93BD-4243-9020-11486472E259}"/>
          </ac:spMkLst>
        </pc:spChg>
        <pc:picChg chg="add mod ord">
          <ac:chgData name="Arun Mistry" userId="a1a1078f-c6f1-4c7d-b475-928335e0e0af" providerId="ADAL" clId="{8D8E5E87-A280-424C-93BF-DAEF4A4303AC}" dt="2023-11-21T04:07:01.666" v="1351" actId="1076"/>
          <ac:picMkLst>
            <pc:docMk/>
            <pc:sldMk cId="2306453685" sldId="261"/>
            <ac:picMk id="5" creationId="{7EE71BBC-542E-4726-0E64-79392F50ECBB}"/>
          </ac:picMkLst>
        </pc:picChg>
        <pc:picChg chg="add mod">
          <ac:chgData name="Arun Mistry" userId="a1a1078f-c6f1-4c7d-b475-928335e0e0af" providerId="ADAL" clId="{8D8E5E87-A280-424C-93BF-DAEF4A4303AC}" dt="2023-11-21T04:09:03.183" v="1377" actId="14100"/>
          <ac:picMkLst>
            <pc:docMk/>
            <pc:sldMk cId="2306453685" sldId="261"/>
            <ac:picMk id="1026" creationId="{FD44EE03-2603-6BC4-71D2-CFC0138FD41F}"/>
          </ac:picMkLst>
        </pc:picChg>
      </pc:sldChg>
      <pc:sldChg chg="modSp new mod">
        <pc:chgData name="Arun Mistry" userId="a1a1078f-c6f1-4c7d-b475-928335e0e0af" providerId="ADAL" clId="{8D8E5E87-A280-424C-93BF-DAEF4A4303AC}" dt="2023-11-21T04:14:28.495" v="1928" actId="20577"/>
        <pc:sldMkLst>
          <pc:docMk/>
          <pc:sldMk cId="2843877313" sldId="262"/>
        </pc:sldMkLst>
        <pc:spChg chg="mod">
          <ac:chgData name="Arun Mistry" userId="a1a1078f-c6f1-4c7d-b475-928335e0e0af" providerId="ADAL" clId="{8D8E5E87-A280-424C-93BF-DAEF4A4303AC}" dt="2023-11-21T02:07:53.990" v="797" actId="20577"/>
          <ac:spMkLst>
            <pc:docMk/>
            <pc:sldMk cId="2843877313" sldId="262"/>
            <ac:spMk id="2" creationId="{A70D16DF-F8C4-B02C-ACFB-A397170E8C21}"/>
          </ac:spMkLst>
        </pc:spChg>
        <pc:spChg chg="mod">
          <ac:chgData name="Arun Mistry" userId="a1a1078f-c6f1-4c7d-b475-928335e0e0af" providerId="ADAL" clId="{8D8E5E87-A280-424C-93BF-DAEF4A4303AC}" dt="2023-11-21T04:14:28.495" v="1928" actId="20577"/>
          <ac:spMkLst>
            <pc:docMk/>
            <pc:sldMk cId="2843877313" sldId="262"/>
            <ac:spMk id="3" creationId="{E9E1A160-CB09-A8E6-0585-CD18441613D7}"/>
          </ac:spMkLst>
        </pc:spChg>
      </pc:sldChg>
      <pc:sldChg chg="modSp new del mod">
        <pc:chgData name="Arun Mistry" userId="a1a1078f-c6f1-4c7d-b475-928335e0e0af" providerId="ADAL" clId="{8D8E5E87-A280-424C-93BF-DAEF4A4303AC}" dt="2023-11-21T04:11:07.766" v="1397" actId="47"/>
        <pc:sldMkLst>
          <pc:docMk/>
          <pc:sldMk cId="1196986156" sldId="263"/>
        </pc:sldMkLst>
        <pc:spChg chg="mod">
          <ac:chgData name="Arun Mistry" userId="a1a1078f-c6f1-4c7d-b475-928335e0e0af" providerId="ADAL" clId="{8D8E5E87-A280-424C-93BF-DAEF4A4303AC}" dt="2023-11-21T02:09:08.558" v="826" actId="20577"/>
          <ac:spMkLst>
            <pc:docMk/>
            <pc:sldMk cId="1196986156" sldId="263"/>
            <ac:spMk id="2" creationId="{D06A29AA-473A-D43B-DAE0-BE8ADA847AA1}"/>
          </ac:spMkLst>
        </pc:spChg>
      </pc:sldChg>
      <pc:sldChg chg="modSp new mod">
        <pc:chgData name="Arun Mistry" userId="a1a1078f-c6f1-4c7d-b475-928335e0e0af" providerId="ADAL" clId="{8D8E5E87-A280-424C-93BF-DAEF4A4303AC}" dt="2023-11-21T05:34:13.933" v="2207" actId="20577"/>
        <pc:sldMkLst>
          <pc:docMk/>
          <pc:sldMk cId="2947564233" sldId="264"/>
        </pc:sldMkLst>
        <pc:spChg chg="mod">
          <ac:chgData name="Arun Mistry" userId="a1a1078f-c6f1-4c7d-b475-928335e0e0af" providerId="ADAL" clId="{8D8E5E87-A280-424C-93BF-DAEF4A4303AC}" dt="2023-11-21T02:09:33.325" v="831" actId="20577"/>
          <ac:spMkLst>
            <pc:docMk/>
            <pc:sldMk cId="2947564233" sldId="264"/>
            <ac:spMk id="2" creationId="{56C5FF83-7E6E-45A2-6D19-766BCCE44593}"/>
          </ac:spMkLst>
        </pc:spChg>
        <pc:spChg chg="mod">
          <ac:chgData name="Arun Mistry" userId="a1a1078f-c6f1-4c7d-b475-928335e0e0af" providerId="ADAL" clId="{8D8E5E87-A280-424C-93BF-DAEF4A4303AC}" dt="2023-11-21T05:34:13.933" v="2207" actId="20577"/>
          <ac:spMkLst>
            <pc:docMk/>
            <pc:sldMk cId="2947564233" sldId="264"/>
            <ac:spMk id="3" creationId="{CA018DD5-3814-1126-F4F9-80C67AAD4FB8}"/>
          </ac:spMkLst>
        </pc:spChg>
      </pc:sldChg>
      <pc:sldChg chg="addSp delSp modSp mod modTransition delAnim modAnim">
        <pc:chgData name="Arun Mistry" userId="a1a1078f-c6f1-4c7d-b475-928335e0e0af" providerId="ADAL" clId="{8D8E5E87-A280-424C-93BF-DAEF4A4303AC}" dt="2023-11-21T16:07:10.513" v="2281" actId="1076"/>
        <pc:sldMkLst>
          <pc:docMk/>
          <pc:sldMk cId="3532946071" sldId="265"/>
        </pc:sldMkLst>
        <pc:spChg chg="mod">
          <ac:chgData name="Arun Mistry" userId="a1a1078f-c6f1-4c7d-b475-928335e0e0af" providerId="ADAL" clId="{8D8E5E87-A280-424C-93BF-DAEF4A4303AC}" dt="2023-11-21T16:06:59.568" v="2278" actId="1076"/>
          <ac:spMkLst>
            <pc:docMk/>
            <pc:sldMk cId="3532946071" sldId="265"/>
            <ac:spMk id="2" creationId="{441C3820-134D-FFFE-78F1-9725BAE13AE5}"/>
          </ac:spMkLst>
        </pc:spChg>
        <pc:spChg chg="add del mod">
          <ac:chgData name="Arun Mistry" userId="a1a1078f-c6f1-4c7d-b475-928335e0e0af" providerId="ADAL" clId="{8D8E5E87-A280-424C-93BF-DAEF4A4303AC}" dt="2023-11-21T16:05:38.944" v="2270"/>
          <ac:spMkLst>
            <pc:docMk/>
            <pc:sldMk cId="3532946071" sldId="265"/>
            <ac:spMk id="5" creationId="{FE55B81B-1C70-A29F-B9F5-861719C84565}"/>
          </ac:spMkLst>
        </pc:spChg>
        <pc:picChg chg="del mod">
          <ac:chgData name="Arun Mistry" userId="a1a1078f-c6f1-4c7d-b475-928335e0e0af" providerId="ADAL" clId="{8D8E5E87-A280-424C-93BF-DAEF4A4303AC}" dt="2023-11-21T16:03:13.429" v="2269" actId="478"/>
          <ac:picMkLst>
            <pc:docMk/>
            <pc:sldMk cId="3532946071" sldId="265"/>
            <ac:picMk id="4" creationId="{379A115A-3E1B-6B01-8DD2-E0CDE003F801}"/>
          </ac:picMkLst>
        </pc:picChg>
        <pc:picChg chg="add mod">
          <ac:chgData name="Arun Mistry" userId="a1a1078f-c6f1-4c7d-b475-928335e0e0af" providerId="ADAL" clId="{8D8E5E87-A280-424C-93BF-DAEF4A4303AC}" dt="2023-11-21T16:07:10.513" v="2281" actId="1076"/>
          <ac:picMkLst>
            <pc:docMk/>
            <pc:sldMk cId="3532946071" sldId="265"/>
            <ac:picMk id="6" creationId="{ACA2100B-A07C-2145-E753-8BAC9961E996}"/>
          </ac:picMkLst>
        </pc:picChg>
      </pc:sldChg>
      <pc:sldChg chg="modSp mod">
        <pc:chgData name="Arun Mistry" userId="a1a1078f-c6f1-4c7d-b475-928335e0e0af" providerId="ADAL" clId="{8D8E5E87-A280-424C-93BF-DAEF4A4303AC}" dt="2023-11-21T04:18:44.089" v="2103" actId="6549"/>
        <pc:sldMkLst>
          <pc:docMk/>
          <pc:sldMk cId="219046404" sldId="267"/>
        </pc:sldMkLst>
        <pc:spChg chg="mod">
          <ac:chgData name="Arun Mistry" userId="a1a1078f-c6f1-4c7d-b475-928335e0e0af" providerId="ADAL" clId="{8D8E5E87-A280-424C-93BF-DAEF4A4303AC}" dt="2023-11-21T04:18:44.089" v="2103" actId="6549"/>
          <ac:spMkLst>
            <pc:docMk/>
            <pc:sldMk cId="219046404" sldId="267"/>
            <ac:spMk id="2" creationId="{114C5DE4-C90D-C1B1-7335-0D6A605F114B}"/>
          </ac:spMkLst>
        </pc:spChg>
        <pc:spChg chg="mod">
          <ac:chgData name="Arun Mistry" userId="a1a1078f-c6f1-4c7d-b475-928335e0e0af" providerId="ADAL" clId="{8D8E5E87-A280-424C-93BF-DAEF4A4303AC}" dt="2023-11-21T04:18:36.833" v="2102" actId="403"/>
          <ac:spMkLst>
            <pc:docMk/>
            <pc:sldMk cId="219046404" sldId="267"/>
            <ac:spMk id="3" creationId="{474D37D3-27A8-7772-3390-355744797628}"/>
          </ac:spMkLst>
        </pc:spChg>
      </pc:sldChg>
      <pc:sldChg chg="addSp delSp modSp new mod modTransition delAnim modAnim">
        <pc:chgData name="Arun Mistry" userId="a1a1078f-c6f1-4c7d-b475-928335e0e0af" providerId="ADAL" clId="{8D8E5E87-A280-424C-93BF-DAEF4A4303AC}" dt="2023-11-21T04:23:07.083" v="2109"/>
        <pc:sldMkLst>
          <pc:docMk/>
          <pc:sldMk cId="926684179" sldId="268"/>
        </pc:sldMkLst>
        <pc:spChg chg="mod">
          <ac:chgData name="Arun Mistry" userId="a1a1078f-c6f1-4c7d-b475-928335e0e0af" providerId="ADAL" clId="{8D8E5E87-A280-424C-93BF-DAEF4A4303AC}" dt="2023-11-21T04:22:08.536" v="2108"/>
          <ac:spMkLst>
            <pc:docMk/>
            <pc:sldMk cId="926684179" sldId="268"/>
            <ac:spMk id="2" creationId="{1C605A4A-0371-F3A1-84E2-AF35921C2B48}"/>
          </ac:spMkLst>
        </pc:spChg>
        <pc:spChg chg="del">
          <ac:chgData name="Arun Mistry" userId="a1a1078f-c6f1-4c7d-b475-928335e0e0af" providerId="ADAL" clId="{8D8E5E87-A280-424C-93BF-DAEF4A4303AC}" dt="2023-11-21T04:20:49.495" v="2105"/>
          <ac:spMkLst>
            <pc:docMk/>
            <pc:sldMk cId="926684179" sldId="268"/>
            <ac:spMk id="3" creationId="{6AE8A706-F426-CD66-72AC-D8FD3F45282B}"/>
          </ac:spMkLst>
        </pc:spChg>
        <pc:spChg chg="add del mod">
          <ac:chgData name="Arun Mistry" userId="a1a1078f-c6f1-4c7d-b475-928335e0e0af" providerId="ADAL" clId="{8D8E5E87-A280-424C-93BF-DAEF4A4303AC}" dt="2023-11-21T04:21:35.101" v="2107"/>
          <ac:spMkLst>
            <pc:docMk/>
            <pc:sldMk cId="926684179" sldId="268"/>
            <ac:spMk id="7" creationId="{0AB0D34A-490A-B5E6-F9DF-7A51822436B5}"/>
          </ac:spMkLst>
        </pc:spChg>
        <pc:picChg chg="add del mod">
          <ac:chgData name="Arun Mistry" userId="a1a1078f-c6f1-4c7d-b475-928335e0e0af" providerId="ADAL" clId="{8D8E5E87-A280-424C-93BF-DAEF4A4303AC}" dt="2023-11-21T04:20:57.077" v="2106" actId="478"/>
          <ac:picMkLst>
            <pc:docMk/>
            <pc:sldMk cId="926684179" sldId="268"/>
            <ac:picMk id="5" creationId="{97180339-AF42-866B-2921-66703302DD03}"/>
          </ac:picMkLst>
        </pc:picChg>
        <pc:picChg chg="add mod">
          <ac:chgData name="Arun Mistry" userId="a1a1078f-c6f1-4c7d-b475-928335e0e0af" providerId="ADAL" clId="{8D8E5E87-A280-424C-93BF-DAEF4A4303AC}" dt="2023-11-21T04:23:07.083" v="2109"/>
          <ac:picMkLst>
            <pc:docMk/>
            <pc:sldMk cId="926684179" sldId="268"/>
            <ac:picMk id="8" creationId="{C0B9D739-C1A0-5168-BD93-7CFA11EFC496}"/>
          </ac:picMkLst>
        </pc:picChg>
      </pc:sldChg>
    </pc:docChg>
  </pc:docChgLst>
  <pc:docChgLst>
    <pc:chgData name="Nicholas Levantis" userId="S::levantin@mcmaster.ca::53c10e55-4ea6-4b72-849e-1e64d37bdd9d" providerId="AD" clId="Web-{CB6A23B4-C634-4E03-A03E-8A5DCD7A0166}"/>
    <pc:docChg chg="modSld">
      <pc:chgData name="Nicholas Levantis" userId="S::levantin@mcmaster.ca::53c10e55-4ea6-4b72-849e-1e64d37bdd9d" providerId="AD" clId="Web-{CB6A23B4-C634-4E03-A03E-8A5DCD7A0166}" dt="2023-11-21T05:00:04.512" v="0" actId="20577"/>
      <pc:docMkLst>
        <pc:docMk/>
      </pc:docMkLst>
      <pc:sldChg chg="modSp">
        <pc:chgData name="Nicholas Levantis" userId="S::levantin@mcmaster.ca::53c10e55-4ea6-4b72-849e-1e64d37bdd9d" providerId="AD" clId="Web-{CB6A23B4-C634-4E03-A03E-8A5DCD7A0166}" dt="2023-11-21T05:00:04.512" v="0" actId="20577"/>
        <pc:sldMkLst>
          <pc:docMk/>
          <pc:sldMk cId="1330123330" sldId="266"/>
        </pc:sldMkLst>
        <pc:spChg chg="mod">
          <ac:chgData name="Nicholas Levantis" userId="S::levantin@mcmaster.ca::53c10e55-4ea6-4b72-849e-1e64d37bdd9d" providerId="AD" clId="Web-{CB6A23B4-C634-4E03-A03E-8A5DCD7A0166}" dt="2023-11-21T05:00:04.512" v="0" actId="20577"/>
          <ac:spMkLst>
            <pc:docMk/>
            <pc:sldMk cId="1330123330" sldId="266"/>
            <ac:spMk id="3" creationId="{C203CEDE-C02F-EFA3-951E-701B58DED7E7}"/>
          </ac:spMkLst>
        </pc:spChg>
      </pc:sldChg>
    </pc:docChg>
  </pc:docChgLst>
  <pc:docChgLst>
    <pc:chgData clId="Web-{7E66CB3F-719E-4992-A4E5-32D36A9DAB06}"/>
    <pc:docChg chg="modSld">
      <pc:chgData name="" userId="" providerId="" clId="Web-{7E66CB3F-719E-4992-A4E5-32D36A9DAB06}" dt="2023-11-21T02:15:09.955" v="3" actId="20577"/>
      <pc:docMkLst>
        <pc:docMk/>
      </pc:docMkLst>
      <pc:sldChg chg="modSp">
        <pc:chgData name="" userId="" providerId="" clId="Web-{7E66CB3F-719E-4992-A4E5-32D36A9DAB06}" dt="2023-11-21T02:15:09.955" v="3" actId="20577"/>
        <pc:sldMkLst>
          <pc:docMk/>
          <pc:sldMk cId="609100791" sldId="258"/>
        </pc:sldMkLst>
        <pc:spChg chg="mod">
          <ac:chgData name="" userId="" providerId="" clId="Web-{7E66CB3F-719E-4992-A4E5-32D36A9DAB06}" dt="2023-11-21T02:15:09.955" v="3" actId="20577"/>
          <ac:spMkLst>
            <pc:docMk/>
            <pc:sldMk cId="609100791" sldId="258"/>
            <ac:spMk id="3" creationId="{474D37D3-27A8-7772-3390-355744797628}"/>
          </ac:spMkLst>
        </pc:spChg>
      </pc:sldChg>
    </pc:docChg>
  </pc:docChgLst>
  <pc:docChgLst>
    <pc:chgData name="Arun Mistry" userId="S::mistra11@mcmaster.ca::a1a1078f-c6f1-4c7d-b475-928335e0e0af" providerId="AD" clId="Web-{6D6A7578-0AC1-47AF-B146-62A3E0A7ED2B}"/>
    <pc:docChg chg="modSld addMainMaster delMainMaster">
      <pc:chgData name="Arun Mistry" userId="S::mistra11@mcmaster.ca::a1a1078f-c6f1-4c7d-b475-928335e0e0af" providerId="AD" clId="Web-{6D6A7578-0AC1-47AF-B146-62A3E0A7ED2B}" dt="2023-11-21T01:42:39.501" v="25" actId="14100"/>
      <pc:docMkLst>
        <pc:docMk/>
      </pc:docMkLst>
      <pc:sldChg chg="addSp delSp modSp mod setBg modClrScheme addAnim delAnim chgLayout">
        <pc:chgData name="Arun Mistry" userId="S::mistra11@mcmaster.ca::a1a1078f-c6f1-4c7d-b475-928335e0e0af" providerId="AD" clId="Web-{6D6A7578-0AC1-47AF-B146-62A3E0A7ED2B}" dt="2023-11-21T01:42:39.501" v="25" actId="14100"/>
        <pc:sldMkLst>
          <pc:docMk/>
          <pc:sldMk cId="2709924402" sldId="256"/>
        </pc:sldMkLst>
        <pc:spChg chg="mod ord">
          <ac:chgData name="Arun Mistry" userId="S::mistra11@mcmaster.ca::a1a1078f-c6f1-4c7d-b475-928335e0e0af" providerId="AD" clId="Web-{6D6A7578-0AC1-47AF-B146-62A3E0A7ED2B}" dt="2023-11-21T01:42:26.798" v="14" actId="14100"/>
          <ac:spMkLst>
            <pc:docMk/>
            <pc:sldMk cId="2709924402" sldId="256"/>
            <ac:spMk id="2" creationId="{9F8C9C86-3547-383E-5424-025708D11E99}"/>
          </ac:spMkLst>
        </pc:spChg>
        <pc:spChg chg="mod ord">
          <ac:chgData name="Arun Mistry" userId="S::mistra11@mcmaster.ca::a1a1078f-c6f1-4c7d-b475-928335e0e0af" providerId="AD" clId="Web-{6D6A7578-0AC1-47AF-B146-62A3E0A7ED2B}" dt="2023-11-21T01:42:39.501" v="25" actId="14100"/>
          <ac:spMkLst>
            <pc:docMk/>
            <pc:sldMk cId="2709924402" sldId="256"/>
            <ac:spMk id="3" creationId="{261D7645-4241-B9A4-7086-E6CD7CB44AEF}"/>
          </ac:spMkLst>
        </pc:spChg>
        <pc:spChg chg="add">
          <ac:chgData name="Arun Mistry" userId="S::mistra11@mcmaster.ca::a1a1078f-c6f1-4c7d-b475-928335e0e0af" providerId="AD" clId="Web-{6D6A7578-0AC1-47AF-B146-62A3E0A7ED2B}" dt="2023-11-21T01:42:18.485" v="11"/>
          <ac:spMkLst>
            <pc:docMk/>
            <pc:sldMk cId="2709924402" sldId="256"/>
            <ac:spMk id="8" creationId="{92806DFD-E192-42CC-B190-3C4C95B8FF4E}"/>
          </ac:spMkLst>
        </pc:spChg>
        <pc:spChg chg="add del">
          <ac:chgData name="Arun Mistry" userId="S::mistra11@mcmaster.ca::a1a1078f-c6f1-4c7d-b475-928335e0e0af" providerId="AD" clId="Web-{6D6A7578-0AC1-47AF-B146-62A3E0A7ED2B}" dt="2023-11-21T01:42:14.501" v="6"/>
          <ac:spMkLst>
            <pc:docMk/>
            <pc:sldMk cId="2709924402" sldId="256"/>
            <ac:spMk id="9" creationId="{147E635D-C3B4-465B-AF24-991B6BF63C49}"/>
          </ac:spMkLst>
        </pc:spChg>
        <pc:spChg chg="add">
          <ac:chgData name="Arun Mistry" userId="S::mistra11@mcmaster.ca::a1a1078f-c6f1-4c7d-b475-928335e0e0af" providerId="AD" clId="Web-{6D6A7578-0AC1-47AF-B146-62A3E0A7ED2B}" dt="2023-11-21T01:42:18.485" v="11"/>
          <ac:spMkLst>
            <pc:docMk/>
            <pc:sldMk cId="2709924402" sldId="256"/>
            <ac:spMk id="10" creationId="{558A0B6A-DEC0-46AC-8D12-B6E45FCD1EA2}"/>
          </ac:spMkLst>
        </pc:spChg>
        <pc:spChg chg="add del">
          <ac:chgData name="Arun Mistry" userId="S::mistra11@mcmaster.ca::a1a1078f-c6f1-4c7d-b475-928335e0e0af" providerId="AD" clId="Web-{6D6A7578-0AC1-47AF-B146-62A3E0A7ED2B}" dt="2023-11-21T01:42:14.501" v="6"/>
          <ac:spMkLst>
            <pc:docMk/>
            <pc:sldMk cId="2709924402" sldId="256"/>
            <ac:spMk id="15" creationId="{14E56C4B-C9E0-4F01-AF43-E69279A06A1C}"/>
          </ac:spMkLst>
        </pc:spChg>
        <pc:spChg chg="add del">
          <ac:chgData name="Arun Mistry" userId="S::mistra11@mcmaster.ca::a1a1078f-c6f1-4c7d-b475-928335e0e0af" providerId="AD" clId="Web-{6D6A7578-0AC1-47AF-B146-62A3E0A7ED2B}" dt="2023-11-21T01:42:14.501" v="6"/>
          <ac:spMkLst>
            <pc:docMk/>
            <pc:sldMk cId="2709924402" sldId="256"/>
            <ac:spMk id="17" creationId="{8C654A17-56DA-4921-A42B-DE255FA66365}"/>
          </ac:spMkLst>
        </pc:spChg>
        <pc:spChg chg="add del">
          <ac:chgData name="Arun Mistry" userId="S::mistra11@mcmaster.ca::a1a1078f-c6f1-4c7d-b475-928335e0e0af" providerId="AD" clId="Web-{6D6A7578-0AC1-47AF-B146-62A3E0A7ED2B}" dt="2023-11-21T01:42:18.469" v="10"/>
          <ac:spMkLst>
            <pc:docMk/>
            <pc:sldMk cId="2709924402" sldId="256"/>
            <ac:spMk id="19" creationId="{B3554ECE-6F4C-4F12-B9C2-1A8072672313}"/>
          </ac:spMkLst>
        </pc:spChg>
        <pc:spChg chg="add del">
          <ac:chgData name="Arun Mistry" userId="S::mistra11@mcmaster.ca::a1a1078f-c6f1-4c7d-b475-928335e0e0af" providerId="AD" clId="Web-{6D6A7578-0AC1-47AF-B146-62A3E0A7ED2B}" dt="2023-11-21T01:42:18.469" v="10"/>
          <ac:spMkLst>
            <pc:docMk/>
            <pc:sldMk cId="2709924402" sldId="256"/>
            <ac:spMk id="20" creationId="{C00D9662-5CF3-4BF8-85EE-E1503E35D04B}"/>
          </ac:spMkLst>
        </pc:spChg>
        <pc:spChg chg="add del">
          <ac:chgData name="Arun Mistry" userId="S::mistra11@mcmaster.ca::a1a1078f-c6f1-4c7d-b475-928335e0e0af" providerId="AD" clId="Web-{6D6A7578-0AC1-47AF-B146-62A3E0A7ED2B}" dt="2023-11-21T01:42:18.469" v="10"/>
          <ac:spMkLst>
            <pc:docMk/>
            <pc:sldMk cId="2709924402" sldId="256"/>
            <ac:spMk id="21" creationId="{1D35B0FD-0F2F-4198-91DA-900B7FB3F9C6}"/>
          </ac:spMkLst>
        </pc:spChg>
        <pc:spChg chg="add del">
          <ac:chgData name="Arun Mistry" userId="S::mistra11@mcmaster.ca::a1a1078f-c6f1-4c7d-b475-928335e0e0af" providerId="AD" clId="Web-{6D6A7578-0AC1-47AF-B146-62A3E0A7ED2B}" dt="2023-11-21T01:42:18.469" v="10"/>
          <ac:spMkLst>
            <pc:docMk/>
            <pc:sldMk cId="2709924402" sldId="256"/>
            <ac:spMk id="25" creationId="{5BF951FB-3496-4321-9E03-62C6C49A2952}"/>
          </ac:spMkLst>
        </pc:spChg>
        <pc:spChg chg="add del">
          <ac:chgData name="Arun Mistry" userId="S::mistra11@mcmaster.ca::a1a1078f-c6f1-4c7d-b475-928335e0e0af" providerId="AD" clId="Web-{6D6A7578-0AC1-47AF-B146-62A3E0A7ED2B}" dt="2023-11-21T01:42:18.469" v="10"/>
          <ac:spMkLst>
            <pc:docMk/>
            <pc:sldMk cId="2709924402" sldId="256"/>
            <ac:spMk id="26" creationId="{612CC157-1C7E-4345-89D3-52E61E0A142B}"/>
          </ac:spMkLst>
        </pc:spChg>
        <pc:picChg chg="add del">
          <ac:chgData name="Arun Mistry" userId="S::mistra11@mcmaster.ca::a1a1078f-c6f1-4c7d-b475-928335e0e0af" providerId="AD" clId="Web-{6D6A7578-0AC1-47AF-B146-62A3E0A7ED2B}" dt="2023-11-21T01:42:14.501" v="6"/>
          <ac:picMkLst>
            <pc:docMk/>
            <pc:sldMk cId="2709924402" sldId="256"/>
            <ac:picMk id="5" creationId="{C8043CC9-F5F4-63EB-CEB2-65291654E5BD}"/>
          </ac:picMkLst>
        </pc:picChg>
        <pc:picChg chg="add del">
          <ac:chgData name="Arun Mistry" userId="S::mistra11@mcmaster.ca::a1a1078f-c6f1-4c7d-b475-928335e0e0af" providerId="AD" clId="Web-{6D6A7578-0AC1-47AF-B146-62A3E0A7ED2B}" dt="2023-11-21T01:42:14.501" v="6"/>
          <ac:picMkLst>
            <pc:docMk/>
            <pc:sldMk cId="2709924402" sldId="256"/>
            <ac:picMk id="11" creationId="{4A0623D0-396B-499E-BBFB-C17F1BB0F2DF}"/>
          </ac:picMkLst>
        </pc:picChg>
        <pc:picChg chg="add">
          <ac:chgData name="Arun Mistry" userId="S::mistra11@mcmaster.ca::a1a1078f-c6f1-4c7d-b475-928335e0e0af" providerId="AD" clId="Web-{6D6A7578-0AC1-47AF-B146-62A3E0A7ED2B}" dt="2023-11-21T01:42:18.485" v="11"/>
          <ac:picMkLst>
            <pc:docMk/>
            <pc:sldMk cId="2709924402" sldId="256"/>
            <ac:picMk id="12" creationId="{8C1A506D-EB69-4549-9782-F0EBB2A9AE9C}"/>
          </ac:picMkLst>
        </pc:picChg>
        <pc:picChg chg="add del">
          <ac:chgData name="Arun Mistry" userId="S::mistra11@mcmaster.ca::a1a1078f-c6f1-4c7d-b475-928335e0e0af" providerId="AD" clId="Web-{6D6A7578-0AC1-47AF-B146-62A3E0A7ED2B}" dt="2023-11-21T01:42:14.501" v="6"/>
          <ac:picMkLst>
            <pc:docMk/>
            <pc:sldMk cId="2709924402" sldId="256"/>
            <ac:picMk id="13" creationId="{21AF192C-698D-4635-9C9F-F9769A56A96C}"/>
          </ac:picMkLst>
        </pc:picChg>
        <pc:picChg chg="add del">
          <ac:chgData name="Arun Mistry" userId="S::mistra11@mcmaster.ca::a1a1078f-c6f1-4c7d-b475-928335e0e0af" providerId="AD" clId="Web-{6D6A7578-0AC1-47AF-B146-62A3E0A7ED2B}" dt="2023-11-21T01:42:18.469" v="10"/>
          <ac:picMkLst>
            <pc:docMk/>
            <pc:sldMk cId="2709924402" sldId="256"/>
            <ac:picMk id="22" creationId="{7CD7793A-CFB3-49A3-2EE7-B1FD4DE4BADC}"/>
          </ac:picMkLst>
        </pc:picChg>
        <pc:picChg chg="add del">
          <ac:chgData name="Arun Mistry" userId="S::mistra11@mcmaster.ca::a1a1078f-c6f1-4c7d-b475-928335e0e0af" providerId="AD" clId="Web-{6D6A7578-0AC1-47AF-B146-62A3E0A7ED2B}" dt="2023-11-21T01:42:18.469" v="10"/>
          <ac:picMkLst>
            <pc:docMk/>
            <pc:sldMk cId="2709924402" sldId="256"/>
            <ac:picMk id="23" creationId="{39C7C206-8404-40AC-969B-40CE396E31FE}"/>
          </ac:picMkLst>
        </pc:picChg>
        <pc:picChg chg="add del">
          <ac:chgData name="Arun Mistry" userId="S::mistra11@mcmaster.ca::a1a1078f-c6f1-4c7d-b475-928335e0e0af" providerId="AD" clId="Web-{6D6A7578-0AC1-47AF-B146-62A3E0A7ED2B}" dt="2023-11-21T01:42:18.469" v="10"/>
          <ac:picMkLst>
            <pc:docMk/>
            <pc:sldMk cId="2709924402" sldId="256"/>
            <ac:picMk id="24" creationId="{BEAD64B3-D01F-43C5-AFF5-7EDCC3D37441}"/>
          </ac:picMkLst>
        </pc:picChg>
      </pc:sldChg>
      <pc:sldChg chg="modSp mod modClrScheme chgLayout">
        <pc:chgData name="Arun Mistry" userId="S::mistra11@mcmaster.ca::a1a1078f-c6f1-4c7d-b475-928335e0e0af" providerId="AD" clId="Web-{6D6A7578-0AC1-47AF-B146-62A3E0A7ED2B}" dt="2023-11-21T01:42:04.766" v="2"/>
        <pc:sldMkLst>
          <pc:docMk/>
          <pc:sldMk cId="1077928206" sldId="257"/>
        </pc:sldMkLst>
        <pc:spChg chg="mod ord">
          <ac:chgData name="Arun Mistry" userId="S::mistra11@mcmaster.ca::a1a1078f-c6f1-4c7d-b475-928335e0e0af" providerId="AD" clId="Web-{6D6A7578-0AC1-47AF-B146-62A3E0A7ED2B}" dt="2023-11-21T01:42:04.766" v="2"/>
          <ac:spMkLst>
            <pc:docMk/>
            <pc:sldMk cId="1077928206" sldId="257"/>
            <ac:spMk id="2" creationId="{3F976E4C-B470-7B1D-4B96-08E3A98BD811}"/>
          </ac:spMkLst>
        </pc:spChg>
        <pc:spChg chg="mod ord">
          <ac:chgData name="Arun Mistry" userId="S::mistra11@mcmaster.ca::a1a1078f-c6f1-4c7d-b475-928335e0e0af" providerId="AD" clId="Web-{6D6A7578-0AC1-47AF-B146-62A3E0A7ED2B}" dt="2023-11-21T01:42:04.766" v="2"/>
          <ac:spMkLst>
            <pc:docMk/>
            <pc:sldMk cId="1077928206" sldId="257"/>
            <ac:spMk id="3" creationId="{796ECCFF-26B0-A3DB-D309-18179CC1C792}"/>
          </ac:spMkLst>
        </pc:spChg>
      </pc:sldChg>
      <pc:sldMasterChg chg="del delSldLayout">
        <pc:chgData name="Arun Mistry" userId="S::mistra11@mcmaster.ca::a1a1078f-c6f1-4c7d-b475-928335e0e0af" providerId="AD" clId="Web-{6D6A7578-0AC1-47AF-B146-62A3E0A7ED2B}" dt="2023-11-21T01:41:56.328" v="0"/>
        <pc:sldMasterMkLst>
          <pc:docMk/>
          <pc:sldMasterMk cId="2610861547" sldId="2147483648"/>
        </pc:sldMasterMkLst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2244841256" sldId="2147483649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2481666662" sldId="2147483650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1420021569" sldId="2147483651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4085887524" sldId="2147483652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4036078187" sldId="2147483653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3798011908" sldId="2147483654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552634637" sldId="2147483655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1838863309" sldId="2147483656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1344704519" sldId="2147483657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1393698887" sldId="2147483658"/>
          </pc:sldLayoutMkLst>
        </pc:sldLayoutChg>
        <pc:sldLayoutChg chg="del">
          <pc:chgData name="Arun Mistry" userId="S::mistra11@mcmaster.ca::a1a1078f-c6f1-4c7d-b475-928335e0e0af" providerId="AD" clId="Web-{6D6A7578-0AC1-47AF-B146-62A3E0A7ED2B}" dt="2023-11-21T01:41:56.328" v="0"/>
          <pc:sldLayoutMkLst>
            <pc:docMk/>
            <pc:sldMasterMk cId="2610861547" sldId="2147483648"/>
            <pc:sldLayoutMk cId="2094813178" sldId="2147483659"/>
          </pc:sldLayoutMkLst>
        </pc:sldLayoutChg>
      </pc:sldMasterChg>
      <pc:sldMasterChg chg="add del addSldLayout delSldLayout modSldLayout">
        <pc:chgData name="Arun Mistry" userId="S::mistra11@mcmaster.ca::a1a1078f-c6f1-4c7d-b475-928335e0e0af" providerId="AD" clId="Web-{6D6A7578-0AC1-47AF-B146-62A3E0A7ED2B}" dt="2023-11-21T01:42:01.875" v="1"/>
        <pc:sldMasterMkLst>
          <pc:docMk/>
          <pc:sldMasterMk cId="1172657650" sldId="2147483660"/>
        </pc:sldMasterMkLst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4261917976" sldId="2147483661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1115325221" sldId="2147483662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1342452810" sldId="2147483663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2741480287" sldId="2147483664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1359631905" sldId="2147483665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4234535522" sldId="2147483666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3220104433" sldId="2147483667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4217614893" sldId="2147483668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2381397919" sldId="2147483669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395845821" sldId="2147483670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1.875" v="1"/>
          <pc:sldLayoutMkLst>
            <pc:docMk/>
            <pc:sldMasterMk cId="1172657650" sldId="2147483660"/>
            <pc:sldLayoutMk cId="366052727" sldId="2147483671"/>
          </pc:sldLayoutMkLst>
        </pc:sldLayoutChg>
      </pc:sldMasterChg>
      <pc:sldMasterChg chg="add del addSldLayout delSldLayout modSldLayout">
        <pc:chgData name="Arun Mistry" userId="S::mistra11@mcmaster.ca::a1a1078f-c6f1-4c7d-b475-928335e0e0af" providerId="AD" clId="Web-{6D6A7578-0AC1-47AF-B146-62A3E0A7ED2B}" dt="2023-11-21T01:42:04.766" v="2"/>
        <pc:sldMasterMkLst>
          <pc:docMk/>
          <pc:sldMasterMk cId="3355830074" sldId="2147483672"/>
        </pc:sldMasterMkLst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2003144154" sldId="2147483673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2924862982" sldId="2147483674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3628393790" sldId="2147483675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1508211542" sldId="2147483676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1136772811" sldId="2147483677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2367529904" sldId="2147483678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3381465526" sldId="2147483679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4061726038" sldId="2147483680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1071290628" sldId="2147483681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2445720480" sldId="2147483682"/>
          </pc:sldLayoutMkLst>
        </pc:sldLayoutChg>
        <pc:sldLayoutChg chg="add del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355830074" sldId="2147483672"/>
            <pc:sldLayoutMk cId="2448916188" sldId="2147483683"/>
          </pc:sldLayoutMkLst>
        </pc:sldLayoutChg>
      </pc:sldMasterChg>
      <pc:sldMasterChg chg="add addSldLayout modSldLayout">
        <pc:chgData name="Arun Mistry" userId="S::mistra11@mcmaster.ca::a1a1078f-c6f1-4c7d-b475-928335e0e0af" providerId="AD" clId="Web-{6D6A7578-0AC1-47AF-B146-62A3E0A7ED2B}" dt="2023-11-21T01:42:04.766" v="2"/>
        <pc:sldMasterMkLst>
          <pc:docMk/>
          <pc:sldMasterMk cId="3809310557" sldId="2147483684"/>
        </pc:sldMasterMkLst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3345043924" sldId="2147483685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1783746237" sldId="2147483686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1910934184" sldId="2147483687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424745150" sldId="2147483688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496846421" sldId="2147483689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4230639450" sldId="2147483690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1722330570" sldId="2147483691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2352465115" sldId="2147483692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1573937503" sldId="2147483693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2368886857" sldId="2147483694"/>
          </pc:sldLayoutMkLst>
        </pc:sldLayoutChg>
        <pc:sldLayoutChg chg="add mod replId">
          <pc:chgData name="Arun Mistry" userId="S::mistra11@mcmaster.ca::a1a1078f-c6f1-4c7d-b475-928335e0e0af" providerId="AD" clId="Web-{6D6A7578-0AC1-47AF-B146-62A3E0A7ED2B}" dt="2023-11-21T01:42:04.766" v="2"/>
          <pc:sldLayoutMkLst>
            <pc:docMk/>
            <pc:sldMasterMk cId="3809310557" sldId="2147483684"/>
            <pc:sldLayoutMk cId="807229736" sldId="2147483695"/>
          </pc:sldLayoutMkLst>
        </pc:sldLayoutChg>
      </pc:sldMasterChg>
    </pc:docChg>
  </pc:docChgLst>
  <pc:docChgLst>
    <pc:chgData name="Mina Demian" userId="f4270a2b-701e-4178-8e05-5530c0bee7bf" providerId="ADAL" clId="{F7B8BF71-47BC-40FF-9BF2-37F9BE269CDA}"/>
    <pc:docChg chg="undo custSel addSld modSld">
      <pc:chgData name="Mina Demian" userId="f4270a2b-701e-4178-8e05-5530c0bee7bf" providerId="ADAL" clId="{F7B8BF71-47BC-40FF-9BF2-37F9BE269CDA}" dt="2023-11-21T17:28:46.184" v="1196" actId="1076"/>
      <pc:docMkLst>
        <pc:docMk/>
      </pc:docMkLst>
      <pc:sldChg chg="modSp mod">
        <pc:chgData name="Mina Demian" userId="f4270a2b-701e-4178-8e05-5530c0bee7bf" providerId="ADAL" clId="{F7B8BF71-47BC-40FF-9BF2-37F9BE269CDA}" dt="2023-11-20T23:32:40.989" v="13" actId="20577"/>
        <pc:sldMkLst>
          <pc:docMk/>
          <pc:sldMk cId="2709924402" sldId="256"/>
        </pc:sldMkLst>
        <pc:spChg chg="mod">
          <ac:chgData name="Mina Demian" userId="f4270a2b-701e-4178-8e05-5530c0bee7bf" providerId="ADAL" clId="{F7B8BF71-47BC-40FF-9BF2-37F9BE269CDA}" dt="2023-11-20T23:32:40.989" v="13" actId="20577"/>
          <ac:spMkLst>
            <pc:docMk/>
            <pc:sldMk cId="2709924402" sldId="256"/>
            <ac:spMk id="2" creationId="{9F8C9C86-3547-383E-5424-025708D11E99}"/>
          </ac:spMkLst>
        </pc:spChg>
      </pc:sldChg>
      <pc:sldChg chg="modSp new mod">
        <pc:chgData name="Mina Demian" userId="f4270a2b-701e-4178-8e05-5530c0bee7bf" providerId="ADAL" clId="{F7B8BF71-47BC-40FF-9BF2-37F9BE269CDA}" dt="2023-11-20T23:47:41.121" v="456" actId="20577"/>
        <pc:sldMkLst>
          <pc:docMk/>
          <pc:sldMk cId="1077928206" sldId="257"/>
        </pc:sldMkLst>
        <pc:spChg chg="mod">
          <ac:chgData name="Mina Demian" userId="f4270a2b-701e-4178-8e05-5530c0bee7bf" providerId="ADAL" clId="{F7B8BF71-47BC-40FF-9BF2-37F9BE269CDA}" dt="2023-11-20T23:35:25.293" v="47" actId="20577"/>
          <ac:spMkLst>
            <pc:docMk/>
            <pc:sldMk cId="1077928206" sldId="257"/>
            <ac:spMk id="2" creationId="{3F976E4C-B470-7B1D-4B96-08E3A98BD811}"/>
          </ac:spMkLst>
        </pc:spChg>
        <pc:spChg chg="mod">
          <ac:chgData name="Mina Demian" userId="f4270a2b-701e-4178-8e05-5530c0bee7bf" providerId="ADAL" clId="{F7B8BF71-47BC-40FF-9BF2-37F9BE269CDA}" dt="2023-11-20T23:47:41.121" v="456" actId="20577"/>
          <ac:spMkLst>
            <pc:docMk/>
            <pc:sldMk cId="1077928206" sldId="257"/>
            <ac:spMk id="3" creationId="{796ECCFF-26B0-A3DB-D309-18179CC1C792}"/>
          </ac:spMkLst>
        </pc:spChg>
      </pc:sldChg>
      <pc:sldChg chg="modSp mod">
        <pc:chgData name="Mina Demian" userId="f4270a2b-701e-4178-8e05-5530c0bee7bf" providerId="ADAL" clId="{F7B8BF71-47BC-40FF-9BF2-37F9BE269CDA}" dt="2023-11-21T04:03:46.145" v="1190" actId="20577"/>
        <pc:sldMkLst>
          <pc:docMk/>
          <pc:sldMk cId="2947564233" sldId="264"/>
        </pc:sldMkLst>
        <pc:spChg chg="mod">
          <ac:chgData name="Mina Demian" userId="f4270a2b-701e-4178-8e05-5530c0bee7bf" providerId="ADAL" clId="{F7B8BF71-47BC-40FF-9BF2-37F9BE269CDA}" dt="2023-11-21T04:03:46.145" v="1190" actId="20577"/>
          <ac:spMkLst>
            <pc:docMk/>
            <pc:sldMk cId="2947564233" sldId="264"/>
            <ac:spMk id="3" creationId="{CA018DD5-3814-1126-F4F9-80C67AAD4FB8}"/>
          </ac:spMkLst>
        </pc:spChg>
      </pc:sldChg>
      <pc:sldChg chg="addSp delSp modSp new mod delAnim modAnim">
        <pc:chgData name="Mina Demian" userId="f4270a2b-701e-4178-8e05-5530c0bee7bf" providerId="ADAL" clId="{F7B8BF71-47BC-40FF-9BF2-37F9BE269CDA}" dt="2023-11-21T17:28:46.184" v="1196" actId="1076"/>
        <pc:sldMkLst>
          <pc:docMk/>
          <pc:sldMk cId="3532946071" sldId="265"/>
        </pc:sldMkLst>
        <pc:spChg chg="mod">
          <ac:chgData name="Mina Demian" userId="f4270a2b-701e-4178-8e05-5530c0bee7bf" providerId="ADAL" clId="{F7B8BF71-47BC-40FF-9BF2-37F9BE269CDA}" dt="2023-11-21T03:59:27.424" v="1017" actId="20577"/>
          <ac:spMkLst>
            <pc:docMk/>
            <pc:sldMk cId="3532946071" sldId="265"/>
            <ac:spMk id="2" creationId="{441C3820-134D-FFFE-78F1-9725BAE13AE5}"/>
          </ac:spMkLst>
        </pc:spChg>
        <pc:spChg chg="del">
          <ac:chgData name="Mina Demian" userId="f4270a2b-701e-4178-8e05-5530c0bee7bf" providerId="ADAL" clId="{F7B8BF71-47BC-40FF-9BF2-37F9BE269CDA}" dt="2023-11-21T04:55:05.912" v="1191"/>
          <ac:spMkLst>
            <pc:docMk/>
            <pc:sldMk cId="3532946071" sldId="265"/>
            <ac:spMk id="3" creationId="{97407145-06C3-0177-BF72-D42BBED8D677}"/>
          </ac:spMkLst>
        </pc:spChg>
        <pc:spChg chg="add del mod">
          <ac:chgData name="Mina Demian" userId="f4270a2b-701e-4178-8e05-5530c0bee7bf" providerId="ADAL" clId="{F7B8BF71-47BC-40FF-9BF2-37F9BE269CDA}" dt="2023-11-21T17:28:35.929" v="1193"/>
          <ac:spMkLst>
            <pc:docMk/>
            <pc:sldMk cId="3532946071" sldId="265"/>
            <ac:spMk id="4" creationId="{E43E3D6D-3F92-ED50-A0B1-601E82C64C1B}"/>
          </ac:spMkLst>
        </pc:spChg>
        <pc:picChg chg="add mod">
          <ac:chgData name="Mina Demian" userId="f4270a2b-701e-4178-8e05-5530c0bee7bf" providerId="ADAL" clId="{F7B8BF71-47BC-40FF-9BF2-37F9BE269CDA}" dt="2023-11-21T04:55:05.912" v="1191"/>
          <ac:picMkLst>
            <pc:docMk/>
            <pc:sldMk cId="3532946071" sldId="265"/>
            <ac:picMk id="4" creationId="{379A115A-3E1B-6B01-8DD2-E0CDE003F801}"/>
          </ac:picMkLst>
        </pc:picChg>
        <pc:picChg chg="add mod">
          <ac:chgData name="Mina Demian" userId="f4270a2b-701e-4178-8e05-5530c0bee7bf" providerId="ADAL" clId="{F7B8BF71-47BC-40FF-9BF2-37F9BE269CDA}" dt="2023-11-21T17:28:46.184" v="1196" actId="1076"/>
          <ac:picMkLst>
            <pc:docMk/>
            <pc:sldMk cId="3532946071" sldId="265"/>
            <ac:picMk id="5" creationId="{7FB28E29-4A85-E1F3-1061-6E0C4A658D5D}"/>
          </ac:picMkLst>
        </pc:picChg>
        <pc:picChg chg="del">
          <ac:chgData name="Mina Demian" userId="f4270a2b-701e-4178-8e05-5530c0bee7bf" providerId="ADAL" clId="{F7B8BF71-47BC-40FF-9BF2-37F9BE269CDA}" dt="2023-11-21T17:27:54.535" v="1192" actId="478"/>
          <ac:picMkLst>
            <pc:docMk/>
            <pc:sldMk cId="3532946071" sldId="265"/>
            <ac:picMk id="6" creationId="{ACA2100B-A07C-2145-E753-8BAC9961E996}"/>
          </ac:picMkLst>
        </pc:picChg>
      </pc:sldChg>
      <pc:sldChg chg="modSp add mod">
        <pc:chgData name="Mina Demian" userId="f4270a2b-701e-4178-8e05-5530c0bee7bf" providerId="ADAL" clId="{F7B8BF71-47BC-40FF-9BF2-37F9BE269CDA}" dt="2023-11-21T03:56:44.709" v="1011" actId="20577"/>
        <pc:sldMkLst>
          <pc:docMk/>
          <pc:sldMk cId="219046404" sldId="267"/>
        </pc:sldMkLst>
        <pc:spChg chg="mod">
          <ac:chgData name="Mina Demian" userId="f4270a2b-701e-4178-8e05-5530c0bee7bf" providerId="ADAL" clId="{F7B8BF71-47BC-40FF-9BF2-37F9BE269CDA}" dt="2023-11-21T03:48:23.018" v="561" actId="20577"/>
          <ac:spMkLst>
            <pc:docMk/>
            <pc:sldMk cId="219046404" sldId="267"/>
            <ac:spMk id="2" creationId="{114C5DE4-C90D-C1B1-7335-0D6A605F114B}"/>
          </ac:spMkLst>
        </pc:spChg>
        <pc:spChg chg="mod">
          <ac:chgData name="Mina Demian" userId="f4270a2b-701e-4178-8e05-5530c0bee7bf" providerId="ADAL" clId="{F7B8BF71-47BC-40FF-9BF2-37F9BE269CDA}" dt="2023-11-21T03:56:44.709" v="1011" actId="20577"/>
          <ac:spMkLst>
            <pc:docMk/>
            <pc:sldMk cId="219046404" sldId="267"/>
            <ac:spMk id="3" creationId="{474D37D3-27A8-7772-3390-355744797628}"/>
          </ac:spMkLst>
        </pc:spChg>
      </pc:sldChg>
    </pc:docChg>
  </pc:docChgLst>
  <pc:docChgLst>
    <pc:chgData name="Nicholas Levantis" userId="S::levantin@mcmaster.ca::53c10e55-4ea6-4b72-849e-1e64d37bdd9d" providerId="AD" clId="Web-{7E66CB3F-719E-4992-A4E5-32D36A9DAB06}"/>
    <pc:docChg chg="addSld modSld">
      <pc:chgData name="Nicholas Levantis" userId="S::levantin@mcmaster.ca::53c10e55-4ea6-4b72-849e-1e64d37bdd9d" providerId="AD" clId="Web-{7E66CB3F-719E-4992-A4E5-32D36A9DAB06}" dt="2023-11-21T02:36:15.627" v="665" actId="20577"/>
      <pc:docMkLst>
        <pc:docMk/>
      </pc:docMkLst>
      <pc:sldChg chg="modSp">
        <pc:chgData name="Nicholas Levantis" userId="S::levantin@mcmaster.ca::53c10e55-4ea6-4b72-849e-1e64d37bdd9d" providerId="AD" clId="Web-{7E66CB3F-719E-4992-A4E5-32D36A9DAB06}" dt="2023-11-21T02:29:09.950" v="385" actId="20577"/>
        <pc:sldMkLst>
          <pc:docMk/>
          <pc:sldMk cId="609100791" sldId="258"/>
        </pc:sldMkLst>
        <pc:spChg chg="mod">
          <ac:chgData name="Nicholas Levantis" userId="S::levantin@mcmaster.ca::53c10e55-4ea6-4b72-849e-1e64d37bdd9d" providerId="AD" clId="Web-{7E66CB3F-719E-4992-A4E5-32D36A9DAB06}" dt="2023-11-21T02:23:08.742" v="288" actId="20577"/>
          <ac:spMkLst>
            <pc:docMk/>
            <pc:sldMk cId="609100791" sldId="258"/>
            <ac:spMk id="2" creationId="{114C5DE4-C90D-C1B1-7335-0D6A605F114B}"/>
          </ac:spMkLst>
        </pc:spChg>
        <pc:spChg chg="mod">
          <ac:chgData name="Nicholas Levantis" userId="S::levantin@mcmaster.ca::53c10e55-4ea6-4b72-849e-1e64d37bdd9d" providerId="AD" clId="Web-{7E66CB3F-719E-4992-A4E5-32D36A9DAB06}" dt="2023-11-21T02:29:09.950" v="385" actId="20577"/>
          <ac:spMkLst>
            <pc:docMk/>
            <pc:sldMk cId="609100791" sldId="258"/>
            <ac:spMk id="3" creationId="{474D37D3-27A8-7772-3390-355744797628}"/>
          </ac:spMkLst>
        </pc:spChg>
      </pc:sldChg>
      <pc:sldChg chg="modSp new">
        <pc:chgData name="Nicholas Levantis" userId="S::levantin@mcmaster.ca::53c10e55-4ea6-4b72-849e-1e64d37bdd9d" providerId="AD" clId="Web-{7E66CB3F-719E-4992-A4E5-32D36A9DAB06}" dt="2023-11-21T02:36:15.627" v="665" actId="20577"/>
        <pc:sldMkLst>
          <pc:docMk/>
          <pc:sldMk cId="1330123330" sldId="266"/>
        </pc:sldMkLst>
        <pc:spChg chg="mod">
          <ac:chgData name="Nicholas Levantis" userId="S::levantin@mcmaster.ca::53c10e55-4ea6-4b72-849e-1e64d37bdd9d" providerId="AD" clId="Web-{7E66CB3F-719E-4992-A4E5-32D36A9DAB06}" dt="2023-11-21T02:29:37.731" v="404" actId="20577"/>
          <ac:spMkLst>
            <pc:docMk/>
            <pc:sldMk cId="1330123330" sldId="266"/>
            <ac:spMk id="2" creationId="{156B8E02-2A9E-3807-8260-2DE5517790C9}"/>
          </ac:spMkLst>
        </pc:spChg>
        <pc:spChg chg="mod">
          <ac:chgData name="Nicholas Levantis" userId="S::levantin@mcmaster.ca::53c10e55-4ea6-4b72-849e-1e64d37bdd9d" providerId="AD" clId="Web-{7E66CB3F-719E-4992-A4E5-32D36A9DAB06}" dt="2023-11-21T02:36:15.627" v="665" actId="20577"/>
          <ac:spMkLst>
            <pc:docMk/>
            <pc:sldMk cId="1330123330" sldId="266"/>
            <ac:spMk id="3" creationId="{C203CEDE-C02F-EFA3-951E-701B58DED7E7}"/>
          </ac:spMkLst>
        </pc:spChg>
      </pc:sldChg>
    </pc:docChg>
  </pc:docChgLst>
  <pc:docChgLst>
    <pc:chgData name="Arun Mistry" userId="a1a1078f-c6f1-4c7d-b475-928335e0e0af" providerId="ADAL" clId="{38B43197-5B2F-4693-9F12-1D858BE1F92E}"/>
    <pc:docChg chg="modSld sldOrd">
      <pc:chgData name="Arun Mistry" userId="a1a1078f-c6f1-4c7d-b475-928335e0e0af" providerId="ADAL" clId="{38B43197-5B2F-4693-9F12-1D858BE1F92E}" dt="2023-11-21T17:39:51.069" v="13" actId="20577"/>
      <pc:docMkLst>
        <pc:docMk/>
      </pc:docMkLst>
      <pc:sldChg chg="modSp mod ord">
        <pc:chgData name="Arun Mistry" userId="a1a1078f-c6f1-4c7d-b475-928335e0e0af" providerId="ADAL" clId="{38B43197-5B2F-4693-9F12-1D858BE1F92E}" dt="2023-11-21T17:39:51.069" v="13" actId="20577"/>
        <pc:sldMkLst>
          <pc:docMk/>
          <pc:sldMk cId="2843877313" sldId="262"/>
        </pc:sldMkLst>
        <pc:spChg chg="mod">
          <ac:chgData name="Arun Mistry" userId="a1a1078f-c6f1-4c7d-b475-928335e0e0af" providerId="ADAL" clId="{38B43197-5B2F-4693-9F12-1D858BE1F92E}" dt="2023-11-21T17:39:51.069" v="13" actId="20577"/>
          <ac:spMkLst>
            <pc:docMk/>
            <pc:sldMk cId="2843877313" sldId="262"/>
            <ac:spMk id="2" creationId="{A70D16DF-F8C4-B02C-ACFB-A397170E8C21}"/>
          </ac:spMkLst>
        </pc:spChg>
      </pc:sldChg>
    </pc:docChg>
  </pc:docChgLst>
  <pc:docChgLst>
    <pc:chgData name="Nicholas Levantis" userId="S::levantin@mcmaster.ca::53c10e55-4ea6-4b72-849e-1e64d37bdd9d" providerId="AD" clId="Web-{5A58AFFC-BF9B-4423-AF05-80904C65EDFF}"/>
    <pc:docChg chg="modSld">
      <pc:chgData name="Nicholas Levantis" userId="S::levantin@mcmaster.ca::53c10e55-4ea6-4b72-849e-1e64d37bdd9d" providerId="AD" clId="Web-{5A58AFFC-BF9B-4423-AF05-80904C65EDFF}" dt="2023-11-21T04:29:22.832" v="548" actId="20577"/>
      <pc:docMkLst>
        <pc:docMk/>
      </pc:docMkLst>
      <pc:sldChg chg="modSp">
        <pc:chgData name="Nicholas Levantis" userId="S::levantin@mcmaster.ca::53c10e55-4ea6-4b72-849e-1e64d37bdd9d" providerId="AD" clId="Web-{5A58AFFC-BF9B-4423-AF05-80904C65EDFF}" dt="2023-11-21T04:29:22.832" v="548" actId="20577"/>
        <pc:sldMkLst>
          <pc:docMk/>
          <pc:sldMk cId="1330123330" sldId="266"/>
        </pc:sldMkLst>
        <pc:spChg chg="mod">
          <ac:chgData name="Nicholas Levantis" userId="S::levantin@mcmaster.ca::53c10e55-4ea6-4b72-849e-1e64d37bdd9d" providerId="AD" clId="Web-{5A58AFFC-BF9B-4423-AF05-80904C65EDFF}" dt="2023-11-21T04:29:22.832" v="548" actId="20577"/>
          <ac:spMkLst>
            <pc:docMk/>
            <pc:sldMk cId="1330123330" sldId="266"/>
            <ac:spMk id="3" creationId="{C203CEDE-C02F-EFA3-951E-701B58DED7E7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76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61197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6820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357605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8425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22389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4695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053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23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36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70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78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79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78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69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62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3342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uMZ-9CB7mtQ?feature=oembe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www.instructables.com/ESP32-UWB-Indoor-Positioning-Test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859FEF9A-9073-4D0C-AE3F-4B05B7C78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9A868E46-760C-4803-96E3-94D7FF55D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D7645-4241-B9A4-7086-E6CD7CB44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333500"/>
            <a:ext cx="2914380" cy="4191000"/>
          </a:xfrm>
        </p:spPr>
        <p:txBody>
          <a:bodyPr anchor="ctr">
            <a:normAutofit/>
          </a:bodyPr>
          <a:lstStyle/>
          <a:p>
            <a:pPr algn="r"/>
            <a:r>
              <a:rPr lang="en-CA">
                <a:solidFill>
                  <a:schemeClr val="tx1"/>
                </a:solidFill>
                <a:cs typeface="Arial"/>
              </a:rPr>
              <a:t>SproutBot</a:t>
            </a:r>
            <a:endParaRPr lang="en-CA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32DB3C-29C8-435B-832E-2A0003319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61021" y="1828800"/>
            <a:ext cx="0" cy="3200400"/>
          </a:xfrm>
          <a:prstGeom prst="line">
            <a:avLst/>
          </a:prstGeom>
          <a:ln w="19050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F8C9C86-3547-383E-5424-025708D11E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2707" y="1333500"/>
            <a:ext cx="6240580" cy="4191000"/>
          </a:xfrm>
        </p:spPr>
        <p:txBody>
          <a:bodyPr anchor="ctr">
            <a:normAutofit/>
          </a:bodyPr>
          <a:lstStyle/>
          <a:p>
            <a:r>
              <a:rPr lang="en-CA"/>
              <a:t>Proof Of Concept</a:t>
            </a:r>
          </a:p>
        </p:txBody>
      </p:sp>
    </p:spTree>
    <p:extLst>
      <p:ext uri="{BB962C8B-B14F-4D97-AF65-F5344CB8AC3E}">
        <p14:creationId xmlns:p14="http://schemas.microsoft.com/office/powerpoint/2010/main" val="2709924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5FF83-7E6E-45A2-6D19-766BCCE44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SLAM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18DD5-3814-1126-F4F9-80C67AAD4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38556"/>
            <a:ext cx="8946541" cy="4609843"/>
          </a:xfrm>
        </p:spPr>
        <p:txBody>
          <a:bodyPr>
            <a:noAutofit/>
          </a:bodyPr>
          <a:lstStyle/>
          <a:p>
            <a:r>
              <a:rPr lang="en-CA" sz="2400"/>
              <a:t>Generate a map of the environment </a:t>
            </a:r>
          </a:p>
          <a:p>
            <a:r>
              <a:rPr lang="en-CA" sz="2400"/>
              <a:t>Localize the robot and the plant in the map</a:t>
            </a:r>
          </a:p>
          <a:p>
            <a:r>
              <a:rPr lang="en-CA" sz="2400"/>
              <a:t>Pros</a:t>
            </a:r>
          </a:p>
          <a:p>
            <a:pPr lvl="1"/>
            <a:r>
              <a:rPr lang="en-CA" sz="2000"/>
              <a:t>Many open-source examples/resources available</a:t>
            </a:r>
          </a:p>
          <a:p>
            <a:pPr lvl="1"/>
            <a:r>
              <a:rPr lang="en-CA" sz="2000"/>
              <a:t>Most precise and reliable option</a:t>
            </a:r>
          </a:p>
          <a:p>
            <a:pPr lvl="1"/>
            <a:r>
              <a:rPr lang="en-CA" sz="2000"/>
              <a:t>Can detect and avoid obstacles in advance</a:t>
            </a:r>
          </a:p>
          <a:p>
            <a:r>
              <a:rPr lang="en-CA" sz="2400"/>
              <a:t>Cons</a:t>
            </a:r>
          </a:p>
          <a:p>
            <a:pPr lvl="1"/>
            <a:r>
              <a:rPr lang="en-CA" sz="2000"/>
              <a:t>Overkill for this project</a:t>
            </a:r>
          </a:p>
          <a:p>
            <a:pPr lvl="1"/>
            <a:r>
              <a:rPr lang="en-CA" sz="2000"/>
              <a:t>Heavy processing required</a:t>
            </a:r>
          </a:p>
          <a:p>
            <a:pPr lvl="1"/>
            <a:r>
              <a:rPr lang="en-CA" sz="2000"/>
              <a:t>Increased power consumption</a:t>
            </a:r>
          </a:p>
        </p:txBody>
      </p:sp>
    </p:spTree>
    <p:extLst>
      <p:ext uri="{BB962C8B-B14F-4D97-AF65-F5344CB8AC3E}">
        <p14:creationId xmlns:p14="http://schemas.microsoft.com/office/powerpoint/2010/main" val="2947564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C3820-134D-FFFE-78F1-9725BAE13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024" y="2120973"/>
            <a:ext cx="9404723" cy="2730231"/>
          </a:xfrm>
        </p:spPr>
        <p:txBody>
          <a:bodyPr/>
          <a:lstStyle/>
          <a:p>
            <a:r>
              <a:rPr lang="en-CA"/>
              <a:t>Chosen </a:t>
            </a:r>
            <a:br>
              <a:rPr lang="en-CA"/>
            </a:br>
            <a:r>
              <a:rPr lang="en-CA"/>
              <a:t>Solution: </a:t>
            </a:r>
            <a:br>
              <a:rPr lang="en-CA"/>
            </a:br>
            <a:r>
              <a:rPr lang="en-CA"/>
              <a:t>SLAM</a:t>
            </a:r>
          </a:p>
        </p:txBody>
      </p:sp>
      <p:pic>
        <p:nvPicPr>
          <p:cNvPr id="5" name="Online Media 4" title="SLAM and autonomous navigation robot using ROS + kinect + arduino + android">
            <a:hlinkClick r:id="" action="ppaction://media"/>
            <a:extLst>
              <a:ext uri="{FF2B5EF4-FFF2-40B4-BE49-F238E27FC236}">
                <a16:creationId xmlns:a16="http://schemas.microsoft.com/office/drawing/2014/main" id="{7FB28E29-4A85-E1F3-1061-6E0C4A658D5D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290963" y="1384981"/>
            <a:ext cx="8192733" cy="4628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46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60"/>
    </mc:Choice>
    <mc:Fallback>
      <p:transition spd="slow" advTm="33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D16DF-F8C4-B02C-ACFB-A397170E8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Considered: Path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1A160-CB09-A8E6-0585-CD1844161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400"/>
              <a:t>Use wheel encoders to calculate movement distance and speed</a:t>
            </a:r>
          </a:p>
          <a:p>
            <a:r>
              <a:rPr lang="en-CA" sz="2400"/>
              <a:t>Use IMU to confirm movement and orientation</a:t>
            </a:r>
          </a:p>
          <a:p>
            <a:r>
              <a:rPr lang="en-CA" sz="2400"/>
              <a:t>Record data on initial trip done by user</a:t>
            </a:r>
          </a:p>
          <a:p>
            <a:r>
              <a:rPr lang="en-CA" sz="2400"/>
              <a:t>Repeat actions on subsequent trips</a:t>
            </a:r>
          </a:p>
          <a:p>
            <a:r>
              <a:rPr lang="en-CA" sz="2400"/>
              <a:t>Keep track of distances moved when avoiding obstacles, use trigonometry to get back on original path</a:t>
            </a:r>
          </a:p>
          <a:p>
            <a:r>
              <a:rPr lang="en-CA" sz="2400"/>
              <a:t>If destination can’t be found, move until IR signal is found</a:t>
            </a:r>
          </a:p>
        </p:txBody>
      </p:sp>
    </p:spTree>
    <p:extLst>
      <p:ext uri="{BB962C8B-B14F-4D97-AF65-F5344CB8AC3E}">
        <p14:creationId xmlns:p14="http://schemas.microsoft.com/office/powerpoint/2010/main" val="2843877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976E4C-B470-7B1D-4B96-08E3A98BD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EBEBEB"/>
                </a:solidFill>
              </a:rPr>
              <a:t>Essential Parts to 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ECCFF-26B0-A3DB-D309-18179CC1C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CA" sz="3200">
                <a:solidFill>
                  <a:srgbClr val="FFFFFF"/>
                </a:solidFill>
              </a:rPr>
              <a:t>Plant Watering</a:t>
            </a:r>
          </a:p>
          <a:p>
            <a:r>
              <a:rPr lang="en-CA" sz="3200">
                <a:solidFill>
                  <a:srgbClr val="FFFFFF"/>
                </a:solidFill>
              </a:rPr>
              <a:t>Autonomous Navigation</a:t>
            </a:r>
          </a:p>
        </p:txBody>
      </p:sp>
      <p:sp>
        <p:nvSpPr>
          <p:cNvPr id="16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Hexagon wall decor">
            <a:extLst>
              <a:ext uri="{FF2B5EF4-FFF2-40B4-BE49-F238E27FC236}">
                <a16:creationId xmlns:a16="http://schemas.microsoft.com/office/drawing/2014/main" id="{FA703101-3AAA-5BA2-2966-37583F68B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12" r="27279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77928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4C5DE4-C90D-C1B1-7335-0D6A605F1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EBEBEB"/>
                </a:solidFill>
              </a:rPr>
              <a:t>Plant Watering – Soil Obstruction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D37D3-27A8-7772-3390-355744797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Water delivery to the plants soil is essential to the project</a:t>
            </a:r>
          </a:p>
          <a:p>
            <a:pPr>
              <a:buClr>
                <a:srgbClr val="8AD0D6"/>
              </a:buClr>
            </a:pPr>
            <a:r>
              <a:rPr lang="en-CA">
                <a:solidFill>
                  <a:srgbClr val="FFFFFF"/>
                </a:solidFill>
              </a:rPr>
              <a:t>A potential issue exists that the robot believes it is over the soil when in fact it is not </a:t>
            </a:r>
          </a:p>
          <a:p>
            <a:pPr>
              <a:buClr>
                <a:srgbClr val="8AD0D6"/>
              </a:buClr>
            </a:pPr>
            <a:r>
              <a:rPr lang="en-CA">
                <a:solidFill>
                  <a:srgbClr val="FFFFFF"/>
                </a:solidFill>
              </a:rPr>
              <a:t>Accurate navigation (discussed later) will be used to drive the robot to the plant in the correct orientation, however it cannot deal with the soil being blocked by foliage </a:t>
            </a:r>
          </a:p>
        </p:txBody>
      </p:sp>
      <p:sp>
        <p:nvSpPr>
          <p:cNvPr id="2057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Watering Plants: How Much Should You Water, and How Often? - Bob Vila">
            <a:extLst>
              <a:ext uri="{FF2B5EF4-FFF2-40B4-BE49-F238E27FC236}">
                <a16:creationId xmlns:a16="http://schemas.microsoft.com/office/drawing/2014/main" id="{ABCBF75D-F26E-6D03-E27F-F904FE3AE1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14" r="16877" b="-2"/>
          <a:stretch/>
        </p:blipFill>
        <p:spPr bwMode="auto"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9100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B8E02-2A9E-3807-8260-2DE551779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452718"/>
            <a:ext cx="4765226" cy="1400530"/>
          </a:xfrm>
        </p:spPr>
        <p:txBody>
          <a:bodyPr>
            <a:normAutofit/>
          </a:bodyPr>
          <a:lstStyle/>
          <a:p>
            <a:r>
              <a:rPr lang="en-US"/>
              <a:t>Soil Obstruction Solution</a:t>
            </a:r>
          </a:p>
        </p:txBody>
      </p:sp>
      <p:pic>
        <p:nvPicPr>
          <p:cNvPr id="1028" name="Picture 4" descr="12 Simple Steps to Make Line Follower Robot with Arduino UNO &amp; L298N">
            <a:extLst>
              <a:ext uri="{FF2B5EF4-FFF2-40B4-BE49-F238E27FC236}">
                <a16:creationId xmlns:a16="http://schemas.microsoft.com/office/drawing/2014/main" id="{B631BA12-8C74-AED3-9C01-820CAF04DA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"/>
          <a:stretch/>
        </p:blipFill>
        <p:spPr bwMode="auto">
          <a:xfrm>
            <a:off x="6103423" y="-2"/>
            <a:ext cx="6087038" cy="3429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C4FC9395-363F-4303-9B88-F5B9F15A2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3CEDE-C02F-EFA3-951E-701B58DED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052918"/>
            <a:ext cx="4764245" cy="41954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The proposed solution for detecting the soil is infrared (IR) sensors to detect the contrast between foliage and dirt</a:t>
            </a:r>
          </a:p>
          <a:p>
            <a:pPr>
              <a:buClr>
                <a:srgbClr val="8AD0D6"/>
              </a:buClr>
            </a:pPr>
            <a:r>
              <a:rPr lang="en-US"/>
              <a:t>Once the robot arrives at the plant, an arm will extend out and hover over the plant</a:t>
            </a:r>
          </a:p>
          <a:p>
            <a:pPr>
              <a:buClr>
                <a:srgbClr val="8AD0D6"/>
              </a:buClr>
            </a:pPr>
            <a:r>
              <a:rPr lang="en-US"/>
              <a:t>The IR sensor will determine if the nozzle is over foliage (light) or dirt (dark)</a:t>
            </a:r>
          </a:p>
          <a:p>
            <a:pPr>
              <a:buClr>
                <a:srgbClr val="8AD0D6"/>
              </a:buClr>
            </a:pPr>
            <a:r>
              <a:rPr lang="en-US"/>
              <a:t>Plant dirt is assumed to be within in a specific height range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FD1B481A-CB6D-05A7-CCE7-AA3347EF6340}"/>
              </a:ext>
            </a:extLst>
          </p:cNvPr>
          <p:cNvSpPr/>
          <p:nvPr/>
        </p:nvSpPr>
        <p:spPr>
          <a:xfrm rot="11002090">
            <a:off x="6183333" y="3593870"/>
            <a:ext cx="5720577" cy="3141165"/>
          </a:xfrm>
          <a:prstGeom prst="wedgeEllipseCallout">
            <a:avLst>
              <a:gd name="adj1" fmla="val 642"/>
              <a:gd name="adj2" fmla="val 62965"/>
            </a:avLst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Infrared sensor">
            <a:extLst>
              <a:ext uri="{FF2B5EF4-FFF2-40B4-BE49-F238E27FC236}">
                <a16:creationId xmlns:a16="http://schemas.microsoft.com/office/drawing/2014/main" id="{25938585-400F-D24B-49E7-02D4CF7410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86" r="3" b="23590"/>
          <a:stretch/>
        </p:blipFill>
        <p:spPr bwMode="auto">
          <a:xfrm>
            <a:off x="6442678" y="3590609"/>
            <a:ext cx="5201886" cy="2929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123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5DE4-C90D-C1B1-7335-0D6A605F1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Localization &amp; Obstacle Detection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D37D3-27A8-7772-3390-355744797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 sz="2400"/>
              <a:t>Successful navigation to the different plants and home base without running into obstacles or getting lost are essential to this project.</a:t>
            </a:r>
          </a:p>
          <a:p>
            <a:pPr>
              <a:buClr>
                <a:srgbClr val="8AD0D6"/>
              </a:buClr>
            </a:pPr>
            <a:r>
              <a:rPr lang="en-CA" sz="2400"/>
              <a:t>Two potential issues exist including:</a:t>
            </a:r>
          </a:p>
          <a:p>
            <a:pPr lvl="1">
              <a:buClr>
                <a:srgbClr val="8AD0D6"/>
              </a:buClr>
            </a:pPr>
            <a:r>
              <a:rPr lang="en-CA" sz="2000"/>
              <a:t>The robot does not know its location relative to its home base and the different plants.</a:t>
            </a:r>
          </a:p>
          <a:p>
            <a:pPr lvl="1">
              <a:buClr>
                <a:srgbClr val="8AD0D6"/>
              </a:buClr>
            </a:pPr>
            <a:r>
              <a:rPr lang="en-CA" sz="2000"/>
              <a:t>The robot cannot detect obstacles and move around them, which causes collisions and harm to the robot, the surrounding environment and the plant.</a:t>
            </a:r>
          </a:p>
        </p:txBody>
      </p:sp>
    </p:spTree>
    <p:extLst>
      <p:ext uri="{BB962C8B-B14F-4D97-AF65-F5344CB8AC3E}">
        <p14:creationId xmlns:p14="http://schemas.microsoft.com/office/powerpoint/2010/main" val="219046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97410-ED23-5410-830E-19A451FEB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Autonomous Navigation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CA7EB-C310-EABE-6122-B6A0489EF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800"/>
              <a:t>Need to navigate without user input</a:t>
            </a:r>
            <a:endParaRPr lang="en-CA" sz="2400"/>
          </a:p>
          <a:p>
            <a:r>
              <a:rPr lang="en-CA" sz="2800"/>
              <a:t>Some parts to be used:</a:t>
            </a:r>
          </a:p>
          <a:p>
            <a:pPr lvl="1"/>
            <a:r>
              <a:rPr lang="en-CA" sz="2200"/>
              <a:t>Arduino (For robot control and Plant identification)</a:t>
            </a:r>
          </a:p>
          <a:p>
            <a:pPr lvl="1"/>
            <a:r>
              <a:rPr lang="en-CA" sz="2200"/>
              <a:t>PC (For data processing) [ Raspberry Pi / Old Laptop ]</a:t>
            </a:r>
          </a:p>
          <a:p>
            <a:pPr lvl="1"/>
            <a:r>
              <a:rPr lang="en-CA" sz="2200"/>
              <a:t>Ultrasonic Sensors (For Obstacle Detection)</a:t>
            </a:r>
          </a:p>
          <a:p>
            <a:pPr lvl="1"/>
            <a:r>
              <a:rPr lang="en-CA" sz="2200"/>
              <a:t>IR Emitter &amp; Sensor (For precise plant location)</a:t>
            </a:r>
          </a:p>
          <a:p>
            <a:pPr lvl="1"/>
            <a:r>
              <a:rPr lang="en-CA" sz="2200"/>
              <a:t>Wheels with encoders (For Odometry)</a:t>
            </a:r>
          </a:p>
          <a:p>
            <a:pPr lvl="1"/>
            <a:endParaRPr lang="en-CA" sz="2600"/>
          </a:p>
        </p:txBody>
      </p:sp>
    </p:spTree>
    <p:extLst>
      <p:ext uri="{BB962C8B-B14F-4D97-AF65-F5344CB8AC3E}">
        <p14:creationId xmlns:p14="http://schemas.microsoft.com/office/powerpoint/2010/main" val="912896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97410-ED23-5410-830E-19A451FEB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Autonomous Navigation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CA7EB-C310-EABE-6122-B6A0489EF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800"/>
              <a:t>Plant and Base will have IR emitters for robot to detect as necessary</a:t>
            </a:r>
          </a:p>
          <a:p>
            <a:r>
              <a:rPr lang="en-CA" sz="2800"/>
              <a:t>Navigation techniques:</a:t>
            </a:r>
            <a:endParaRPr lang="en-CA" sz="2600"/>
          </a:p>
          <a:p>
            <a:pPr marL="914400" lvl="1" indent="-457200">
              <a:buFont typeface="+mj-lt"/>
              <a:buAutoNum type="arabicPeriod"/>
            </a:pPr>
            <a:r>
              <a:rPr lang="en-CA" sz="2400"/>
              <a:t>SLAM (Simultaneous Localization And Mapping)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z="2400"/>
              <a:t>UWB (Ultra Wide Band) Positioning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z="2400"/>
              <a:t>Path Planning with Wheel Odometry + IMU Sensor Fusion</a:t>
            </a:r>
          </a:p>
          <a:p>
            <a:pPr marL="514350" indent="-457200"/>
            <a:r>
              <a:rPr lang="en-CA" sz="2600"/>
              <a:t>Will likely combine multiple if time permits</a:t>
            </a:r>
          </a:p>
          <a:p>
            <a:pPr marL="914400" lvl="1" indent="-457200">
              <a:buFont typeface="+mj-lt"/>
              <a:buAutoNum type="arabicPeriod"/>
            </a:pPr>
            <a:endParaRPr lang="en-CA" sz="2400"/>
          </a:p>
        </p:txBody>
      </p:sp>
    </p:spTree>
    <p:extLst>
      <p:ext uri="{BB962C8B-B14F-4D97-AF65-F5344CB8AC3E}">
        <p14:creationId xmlns:p14="http://schemas.microsoft.com/office/powerpoint/2010/main" val="2951083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ED0BF-E32D-41D1-832A-489A7B105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5629222" cy="1400530"/>
          </a:xfrm>
        </p:spPr>
        <p:txBody>
          <a:bodyPr>
            <a:normAutofit/>
          </a:bodyPr>
          <a:lstStyle/>
          <a:p>
            <a:r>
              <a:rPr lang="en-CA"/>
              <a:t>UWB Positioning</a:t>
            </a:r>
          </a:p>
        </p:txBody>
      </p:sp>
      <p:sp>
        <p:nvSpPr>
          <p:cNvPr id="1031" name="Freeform: Shape 1030">
            <a:extLst>
              <a:ext uri="{FF2B5EF4-FFF2-40B4-BE49-F238E27FC236}">
                <a16:creationId xmlns:a16="http://schemas.microsoft.com/office/drawing/2014/main" id="{BDF1A5A8-1F9D-41FB-9968-E8E141CC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n-CA"/>
          </a:p>
        </p:txBody>
      </p:sp>
      <p:sp>
        <p:nvSpPr>
          <p:cNvPr id="1033" name="Freeform 7">
            <a:extLst>
              <a:ext uri="{FF2B5EF4-FFF2-40B4-BE49-F238E27FC236}">
                <a16:creationId xmlns:a16="http://schemas.microsoft.com/office/drawing/2014/main" id="{2FF8A507-56A2-4FE4-8B7E-C1BC9DD86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ndoor Positioning With ESP32 UWB">
            <a:extLst>
              <a:ext uri="{FF2B5EF4-FFF2-40B4-BE49-F238E27FC236}">
                <a16:creationId xmlns:a16="http://schemas.microsoft.com/office/drawing/2014/main" id="{FD44EE03-2603-6BC4-71D2-CFC0138FD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2229" y="942662"/>
            <a:ext cx="5049922" cy="284058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Rectangle 1034">
            <a:extLst>
              <a:ext uri="{FF2B5EF4-FFF2-40B4-BE49-F238E27FC236}">
                <a16:creationId xmlns:a16="http://schemas.microsoft.com/office/drawing/2014/main" id="{FCC54B50-93BD-4243-9020-11486472E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82726-6D94-44D1-2982-C6BF62639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2" y="2052918"/>
            <a:ext cx="5628635" cy="4195481"/>
          </a:xfrm>
        </p:spPr>
        <p:txBody>
          <a:bodyPr>
            <a:normAutofit/>
          </a:bodyPr>
          <a:lstStyle/>
          <a:p>
            <a:r>
              <a:rPr lang="en-CA" sz="2400"/>
              <a:t>Minimum 2 anchor UWB boards needed to act as references</a:t>
            </a:r>
          </a:p>
          <a:p>
            <a:r>
              <a:rPr lang="en-CA" sz="2400"/>
              <a:t>1 Receiver board is on robot</a:t>
            </a:r>
          </a:p>
          <a:p>
            <a:r>
              <a:rPr lang="en-CA" sz="2400"/>
              <a:t>Localization happens relative to UWB anchors</a:t>
            </a:r>
          </a:p>
          <a:p>
            <a:r>
              <a:rPr lang="en-CA" sz="2400">
                <a:hlinkClick r:id="rId4"/>
              </a:rPr>
              <a:t>https://www.instructables.com/ESP32-UWB-Indoor-Positioning-Test/</a:t>
            </a:r>
            <a:endParaRPr lang="en-CA" sz="2400"/>
          </a:p>
          <a:p>
            <a:r>
              <a:rPr lang="en-CA" sz="2400"/>
              <a:t>High costs for us ($60/board)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E71BBC-542E-4726-0E64-79392F50E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2761" y="3783244"/>
            <a:ext cx="4482099" cy="246515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06453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05A4A-0371-F3A1-84E2-AF35921C2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UWB Positioning</a:t>
            </a:r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C0B9D739-C1A0-5168-BD93-7CFA11EFC496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1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2375" y="2052638"/>
            <a:ext cx="8709025" cy="4195762"/>
          </a:xfrm>
        </p:spPr>
      </p:pic>
    </p:spTree>
    <p:extLst>
      <p:ext uri="{BB962C8B-B14F-4D97-AF65-F5344CB8AC3E}">
        <p14:creationId xmlns:p14="http://schemas.microsoft.com/office/powerpoint/2010/main" val="926684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80"/>
    </mc:Choice>
    <mc:Fallback>
      <p:transition spd="slow" advTm="11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65306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DE7EFD3FBA6942813E0D9C990A5F21" ma:contentTypeVersion="3" ma:contentTypeDescription="Create a new document." ma:contentTypeScope="" ma:versionID="1b3d3ef7e1ce192b7322f7c4b0ce369a">
  <xsd:schema xmlns:xsd="http://www.w3.org/2001/XMLSchema" xmlns:xs="http://www.w3.org/2001/XMLSchema" xmlns:p="http://schemas.microsoft.com/office/2006/metadata/properties" xmlns:ns2="63aadaa2-dac2-4cf2-bfe6-655320b60966" targetNamespace="http://schemas.microsoft.com/office/2006/metadata/properties" ma:root="true" ma:fieldsID="0ae1493808d7508442f5d017a06c89e7" ns2:_="">
    <xsd:import namespace="63aadaa2-dac2-4cf2-bfe6-655320b6096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aadaa2-dac2-4cf2-bfe6-655320b609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D5797A1-B7B4-4527-9B19-CA0A2BF818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49CF15-C409-4A7B-87F8-EAB6703E3D00}">
  <ds:schemaRefs>
    <ds:schemaRef ds:uri="63aadaa2-dac2-4cf2-bfe6-655320b6096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Ion</vt:lpstr>
      <vt:lpstr>Proof Of Concept</vt:lpstr>
      <vt:lpstr>Essential Parts to Our Project</vt:lpstr>
      <vt:lpstr>Plant Watering – Soil Obstruction </vt:lpstr>
      <vt:lpstr>Soil Obstruction Solution</vt:lpstr>
      <vt:lpstr>Localization &amp; Obstacle Detection </vt:lpstr>
      <vt:lpstr>Autonomous Navigation</vt:lpstr>
      <vt:lpstr>Autonomous Navigation</vt:lpstr>
      <vt:lpstr>UWB Positioning</vt:lpstr>
      <vt:lpstr>UWB Positioning</vt:lpstr>
      <vt:lpstr>SLAM</vt:lpstr>
      <vt:lpstr>Chosen  Solution:  SLAM</vt:lpstr>
      <vt:lpstr>Considered: Path Planning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Proof Of Concept</dc:title>
  <dc:creator>Arun Mistry</dc:creator>
  <cp:revision>1</cp:revision>
  <dcterms:created xsi:type="dcterms:W3CDTF">2023-11-20T23:21:46Z</dcterms:created>
  <dcterms:modified xsi:type="dcterms:W3CDTF">2023-11-21T17:39:47Z</dcterms:modified>
</cp:coreProperties>
</file>

<file path=docProps/thumbnail.jpeg>
</file>